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6" r:id="rId3"/>
  </p:sldMasterIdLst>
  <p:sldIdLst>
    <p:sldId id="256" r:id="rId4"/>
    <p:sldId id="415" r:id="rId5"/>
    <p:sldId id="416" r:id="rId6"/>
    <p:sldId id="427" r:id="rId7"/>
    <p:sldId id="417" r:id="rId8"/>
    <p:sldId id="418" r:id="rId9"/>
    <p:sldId id="419" r:id="rId10"/>
    <p:sldId id="421" r:id="rId11"/>
    <p:sldId id="422" r:id="rId12"/>
    <p:sldId id="276" r:id="rId13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49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9D8768-BF6F-4987-BCC8-8A1EA69671DA}" type="datetime1">
              <a:rPr kumimoji="0" lang="zh-CN" altLang="en-US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EBEDEE-3CA1-4BB2-BD30-C3B16062A04B}" type="datetime1">
              <a:rPr kumimoji="0" lang="zh-CN" altLang="en-US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EE7799A-290E-4CF9-B385-A93941BAFC4B}" type="datetime1">
              <a:rPr kumimoji="0" lang="zh-CN" altLang="en-US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E60B871-9ECF-44D8-9D5D-0E268F2E0F8A}" type="datetime1">
              <a:rPr kumimoji="0" lang="zh-CN" altLang="en-US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F7D5BF7-2E4B-4D0D-87EF-F67D4DCA421C}" type="datetime1">
              <a:rPr kumimoji="0" lang="zh-CN" altLang="en-US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BF9839-AEF5-417D-8E0D-42916446C937}" type="datetime1">
              <a:rPr kumimoji="0" lang="zh-CN" altLang="en-US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6D3E399-7F9B-411C-8AA4-AA95E67EF3A7}" type="datetime1">
              <a:rPr kumimoji="0" lang="zh-CN" altLang="en-US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19E62E-25B6-495D-9783-603A6CBD034D}" type="datetime1">
              <a:rPr kumimoji="0" lang="zh-CN" altLang="en-US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92C5BCC-51E0-455A-B86C-598D15C19590}" type="datetime1">
              <a:rPr kumimoji="0" lang="zh-CN" altLang="en-US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2288F0-7EBB-4019-B012-C971B4F65122}" type="datetime1">
              <a:rPr kumimoji="0" lang="zh-CN" altLang="en-US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1A89EF-31BC-45D1-BA98-D04501F736FC}" type="datetime1">
              <a:rPr kumimoji="0" lang="zh-CN" altLang="en-US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22860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FD0C27A-6F3D-4DBF-AF62-B33FF47DA9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themeOverride" Target="../theme/themeOverride1.xml"/><Relationship Id="rId6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tags" Target="../tags/tag27.xml"/><Relationship Id="rId7" Type="http://schemas.openxmlformats.org/officeDocument/2006/relationships/image" Target="../media/image8.png"/><Relationship Id="rId6" Type="http://schemas.openxmlformats.org/officeDocument/2006/relationships/tags" Target="../tags/tag26.xml"/><Relationship Id="rId5" Type="http://schemas.openxmlformats.org/officeDocument/2006/relationships/image" Target="../media/image6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tags" Target="../tags/tag3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3" Type="http://schemas.openxmlformats.org/officeDocument/2006/relationships/slideLayout" Target="../slideLayouts/slideLayout19.xml"/><Relationship Id="rId12" Type="http://schemas.openxmlformats.org/officeDocument/2006/relationships/tags" Target="../tags/tag42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tags" Target="../tags/tag48.xml"/><Relationship Id="rId6" Type="http://schemas.openxmlformats.org/officeDocument/2006/relationships/image" Target="../media/image12.png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心理健康测评操作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培训指导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2400" b="1" dirty="0"/>
              <a:t>赤峰工业职业技术学院</a:t>
            </a:r>
            <a:endParaRPr lang="zh-CN" altLang="en-US" sz="2400" b="1" dirty="0"/>
          </a:p>
          <a:p>
            <a:r>
              <a:rPr lang="zh-CN" altLang="en-US" sz="2400" b="1" dirty="0"/>
              <a:t>学工处心理健康教育中心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3"/>
          <p:cNvSpPr/>
          <p:nvPr/>
        </p:nvSpPr>
        <p:spPr>
          <a:xfrm>
            <a:off x="0" y="0"/>
            <a:ext cx="12192000" cy="6902450"/>
          </a:xfrm>
          <a:prstGeom prst="rect">
            <a:avLst/>
          </a:prstGeom>
          <a:solidFill>
            <a:srgbClr val="C9452E"/>
          </a:solidFill>
          <a:ln w="9525">
            <a:noFill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谢谢观赏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2770" name="TextBox 11"/>
          <p:cNvSpPr/>
          <p:nvPr/>
        </p:nvSpPr>
        <p:spPr>
          <a:xfrm>
            <a:off x="3905250" y="4695825"/>
            <a:ext cx="5130800" cy="1657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C9452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谢谢！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C9452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2771" name="矩形 3"/>
          <p:cNvSpPr/>
          <p:nvPr/>
        </p:nvSpPr>
        <p:spPr>
          <a:xfrm>
            <a:off x="0" y="1588"/>
            <a:ext cx="12192000" cy="6900862"/>
          </a:xfrm>
          <a:prstGeom prst="rect">
            <a:avLst/>
          </a:prstGeom>
          <a:solidFill>
            <a:srgbClr val="C9452E"/>
          </a:solidFill>
          <a:ln w="9525">
            <a:noFill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谢谢！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05256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1" name="文本框 2"/>
          <p:cNvSpPr txBox="1"/>
          <p:nvPr>
            <p:custDataLst>
              <p:tags r:id="rId2"/>
            </p:custDataLst>
          </p:nvPr>
        </p:nvSpPr>
        <p:spPr>
          <a:xfrm>
            <a:off x="304756" y="152401"/>
            <a:ext cx="115824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200" b="1" i="0" u="none" strike="noStrike" kern="1200" cap="none" spc="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高校学生心理健康管理动态分析与会商指导信息化平台</a:t>
            </a:r>
            <a:endParaRPr kumimoji="0" lang="zh-CN" altLang="en-US" sz="3200" b="1" i="0" u="none" strike="noStrike" kern="1200" cap="none" spc="1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" name="Title 6"/>
          <p:cNvSpPr txBox="1"/>
          <p:nvPr>
            <p:custDataLst>
              <p:tags r:id="rId3"/>
            </p:custDataLst>
          </p:nvPr>
        </p:nvSpPr>
        <p:spPr>
          <a:xfrm>
            <a:off x="304756" y="1081088"/>
            <a:ext cx="3504590" cy="52577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b" anchorCtr="0">
            <a:normAutofit fontScale="975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120" normalizeH="0" baseline="0" noProof="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一、登录</a:t>
            </a:r>
            <a:endParaRPr kumimoji="0" lang="zh-CN" altLang="en-US" sz="3000" b="1" i="0" u="none" strike="noStrike" kern="1200" cap="none" spc="120" normalizeH="0" baseline="0" noProof="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Title 6"/>
          <p:cNvSpPr txBox="1"/>
          <p:nvPr>
            <p:custDataLst>
              <p:tags r:id="rId4"/>
            </p:custDataLst>
          </p:nvPr>
        </p:nvSpPr>
        <p:spPr>
          <a:xfrm>
            <a:off x="4707015" y="3022230"/>
            <a:ext cx="3713291" cy="16463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2000" b="1" i="0" u="none" strike="noStrike" kern="1200" cap="none" spc="180" normalizeH="0" baseline="0" noProof="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打开微信，扫描左侧</a:t>
            </a:r>
            <a:r>
              <a:rPr kumimoji="0" lang="zh-CN" altLang="en-US" sz="2000" b="1" i="0" u="none" strike="noStrike" kern="1200" cap="none" spc="180" normalizeH="0" baseline="0" noProof="0" dirty="0">
                <a:ln w="3175">
                  <a:noFill/>
                  <a:prstDash val="dash"/>
                </a:ln>
                <a:solidFill>
                  <a:srgbClr val="093759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二维码</a:t>
            </a:r>
            <a:r>
              <a:rPr kumimoji="0" lang="zh-CN" altLang="en-US" sz="2000" b="1" i="0" u="none" strike="noStrike" kern="1200" cap="none" spc="180" normalizeH="0" baseline="0" noProof="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，进入心理测评登陆页面，点击进入，如右图：</a:t>
            </a:r>
            <a:endParaRPr kumimoji="0" lang="zh-CN" altLang="en-US" sz="2000" b="1" i="0" u="none" strike="noStrike" kern="1200" cap="none" spc="180" normalizeH="0" baseline="0" noProof="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698" name="Rectangle 3"/>
          <p:cNvSpPr/>
          <p:nvPr/>
        </p:nvSpPr>
        <p:spPr>
          <a:xfrm>
            <a:off x="-12700" y="-6350"/>
            <a:ext cx="12192000" cy="863600"/>
          </a:xfrm>
          <a:prstGeom prst="rect">
            <a:avLst/>
          </a:prstGeom>
          <a:solidFill>
            <a:srgbClr val="D2452E"/>
          </a:solidFill>
          <a:ln w="9525">
            <a:noFill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33735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6628" name="心形 211"/>
          <p:cNvSpPr/>
          <p:nvPr/>
        </p:nvSpPr>
        <p:spPr>
          <a:xfrm>
            <a:off x="179388" y="223838"/>
            <a:ext cx="576262" cy="447675"/>
          </a:xfrm>
          <a:custGeom>
            <a:avLst/>
            <a:gdLst/>
            <a:ahLst/>
            <a:cxnLst>
              <a:cxn ang="0">
                <a:pos x="730" y="80"/>
              </a:cxn>
              <a:cxn ang="0">
                <a:pos x="730" y="321"/>
              </a:cxn>
              <a:cxn ang="0">
                <a:pos x="730" y="80"/>
              </a:cxn>
            </a:cxnLst>
            <a:rect l="0" t="0" r="0" b="0"/>
            <a:pathLst>
              <a:path w="1905000" h="1905000">
                <a:moveTo>
                  <a:pt x="952500" y="476250"/>
                </a:moveTo>
                <a:cubicBezTo>
                  <a:pt x="1349375" y="-635000"/>
                  <a:pt x="2897188" y="476250"/>
                  <a:pt x="952500" y="1905000"/>
                </a:cubicBezTo>
                <a:cubicBezTo>
                  <a:pt x="-992187" y="476250"/>
                  <a:pt x="555625" y="-635000"/>
                  <a:pt x="952500" y="4762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9" name="Text Box 6"/>
          <p:cNvSpPr txBox="1"/>
          <p:nvPr/>
        </p:nvSpPr>
        <p:spPr>
          <a:xfrm>
            <a:off x="1014413" y="217488"/>
            <a:ext cx="2214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学生心理健康测评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276" y="1392779"/>
            <a:ext cx="2480017" cy="50933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80" y="2016125"/>
            <a:ext cx="3837305" cy="40366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05256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" name="文本框 1"/>
          <p:cNvSpPr txBox="1"/>
          <p:nvPr>
            <p:custDataLst>
              <p:tags r:id="rId2"/>
            </p:custDataLst>
          </p:nvPr>
        </p:nvSpPr>
        <p:spPr>
          <a:xfrm>
            <a:off x="457155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200" b="1" i="0" u="none" strike="noStrike" kern="1200" cap="none" spc="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高校学生心理健康管理动态分析与会商指导信息化平台</a:t>
            </a:r>
            <a:endParaRPr kumimoji="0" lang="zh-CN" altLang="en-US" sz="3200" b="1" i="0" u="none" strike="noStrike" kern="1200" cap="none" spc="1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972503" y="1315092"/>
            <a:ext cx="8089304" cy="467474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2400" b="1" i="0" u="none" strike="noStrike" kern="1200" cap="none" spc="160" normalizeH="0" baseline="0" noProof="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登录方式：</a:t>
            </a:r>
            <a:endParaRPr kumimoji="0" lang="zh-CN" altLang="en-US" sz="2400" b="0" i="0" u="none" strike="noStrike" kern="1200" cap="none" spc="160" normalizeH="0" baseline="0" noProof="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endParaRPr kumimoji="0" lang="zh-CN" altLang="en-US" sz="2400" b="0" i="0" u="none" strike="noStrike" kern="1200" cap="none" spc="160" normalizeH="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2400" b="0" i="0" u="none" strike="noStrike" kern="1200" cap="none" spc="16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技师班</a:t>
            </a:r>
            <a:r>
              <a:rPr kumimoji="0" lang="zh-CN" altLang="en-US" sz="2400" b="0" i="0" u="none" strike="noStrike" kern="1200" cap="none" spc="160" normalizeH="0" baseline="0" noProof="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学生登录方式：用户名是自己的</a:t>
            </a:r>
            <a:r>
              <a:rPr kumimoji="0" lang="zh-CN" altLang="en-US" sz="2400" b="0" i="0" u="none" strike="noStrike" kern="1200" cap="none" spc="16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身份证号</a:t>
            </a:r>
            <a:r>
              <a:rPr kumimoji="0" lang="zh-CN" altLang="en-US" sz="2400" b="0" i="0" u="none" strike="noStrike" kern="1200" cap="none" spc="160" normalizeH="0" baseline="0" noProof="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，密码为</a:t>
            </a:r>
            <a:r>
              <a:rPr kumimoji="0" lang="zh-CN" altLang="en-US" sz="2400" b="0" i="0" u="none" strike="noStrike" kern="1200" cap="none" spc="16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身份证后六位</a:t>
            </a:r>
            <a:r>
              <a:rPr kumimoji="0" lang="zh-CN" altLang="en-US" sz="2400" b="0" i="0" u="none" strike="noStrike" kern="1200" cap="none" spc="160" normalizeH="0" baseline="0" noProof="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kumimoji="0" lang="zh-CN" altLang="en-US" sz="2400" b="0" i="0" u="none" strike="noStrike" kern="1200" cap="none" spc="160" normalizeH="0" baseline="0" noProof="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24" y="4913207"/>
            <a:ext cx="2676376" cy="1944793"/>
          </a:xfrm>
          <a:prstGeom prst="rect">
            <a:avLst/>
          </a:prstGeom>
        </p:spPr>
      </p:pic>
      <p:sp>
        <p:nvSpPr>
          <p:cNvPr id="2" name="Rectangle 3"/>
          <p:cNvSpPr/>
          <p:nvPr/>
        </p:nvSpPr>
        <p:spPr>
          <a:xfrm>
            <a:off x="-12700" y="-6350"/>
            <a:ext cx="12192000" cy="863600"/>
          </a:xfrm>
          <a:prstGeom prst="rect">
            <a:avLst/>
          </a:prstGeom>
          <a:solidFill>
            <a:srgbClr val="D2452E"/>
          </a:solidFill>
          <a:ln w="9525">
            <a:noFill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33735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6628" name="心形 211"/>
          <p:cNvSpPr/>
          <p:nvPr/>
        </p:nvSpPr>
        <p:spPr>
          <a:xfrm>
            <a:off x="179388" y="223838"/>
            <a:ext cx="576262" cy="447675"/>
          </a:xfrm>
          <a:custGeom>
            <a:avLst/>
            <a:gdLst/>
            <a:ahLst/>
            <a:cxnLst>
              <a:cxn ang="0">
                <a:pos x="730" y="80"/>
              </a:cxn>
              <a:cxn ang="0">
                <a:pos x="730" y="321"/>
              </a:cxn>
              <a:cxn ang="0">
                <a:pos x="730" y="80"/>
              </a:cxn>
            </a:cxnLst>
            <a:rect l="0" t="0" r="0" b="0"/>
            <a:pathLst>
              <a:path w="1905000" h="1905000">
                <a:moveTo>
                  <a:pt x="952500" y="476250"/>
                </a:moveTo>
                <a:cubicBezTo>
                  <a:pt x="1349375" y="-635000"/>
                  <a:pt x="2897188" y="476250"/>
                  <a:pt x="952500" y="1905000"/>
                </a:cubicBezTo>
                <a:cubicBezTo>
                  <a:pt x="-992187" y="476250"/>
                  <a:pt x="555625" y="-635000"/>
                  <a:pt x="952500" y="4762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9" name="Text Box 6"/>
          <p:cNvSpPr txBox="1"/>
          <p:nvPr/>
        </p:nvSpPr>
        <p:spPr>
          <a:xfrm>
            <a:off x="1014413" y="217488"/>
            <a:ext cx="274947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高校学生心理健康测评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05256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" name="文本框 1"/>
          <p:cNvSpPr txBox="1"/>
          <p:nvPr>
            <p:custDataLst>
              <p:tags r:id="rId2"/>
            </p:custDataLst>
          </p:nvPr>
        </p:nvSpPr>
        <p:spPr>
          <a:xfrm>
            <a:off x="457155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200" b="1" i="0" u="none" strike="noStrike" kern="1200" cap="none" spc="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高校学生心理健康管理动态分析与会商指导信息化平台</a:t>
            </a:r>
            <a:endParaRPr kumimoji="0" lang="zh-CN" altLang="en-US" sz="3200" b="1" i="0" u="none" strike="noStrike" kern="1200" cap="none" spc="1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972503" y="1315092"/>
            <a:ext cx="8089304" cy="467474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2400" b="1" i="0" u="none" strike="noStrike" kern="1200" cap="none" spc="160" normalizeH="0" baseline="0" noProof="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登录方式：</a:t>
            </a:r>
            <a:endParaRPr kumimoji="0" lang="zh-CN" altLang="en-US" sz="2400" b="0" i="0" u="none" strike="noStrike" kern="1200" cap="none" spc="160" normalizeH="0" baseline="0" noProof="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2400" b="1" i="0" u="none" strike="noStrike" kern="1200" cap="none" spc="16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</a:t>
            </a:r>
            <a:r>
              <a:rPr kumimoji="0" lang="zh-CN" altLang="en-US" sz="2400" b="0" i="0" u="none" strike="noStrike" kern="1200" cap="none" spc="160" normalizeH="0" baseline="0" noProof="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学生登录方式：用户名是自己的</a:t>
            </a:r>
            <a:r>
              <a:rPr kumimoji="0" lang="zh-CN" altLang="en-US" sz="2400" b="1" i="0" u="none" strike="noStrike" kern="1200" cap="none" spc="16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身份证号</a:t>
            </a:r>
            <a:r>
              <a:rPr kumimoji="0" lang="zh-CN" altLang="en-US" sz="2400" b="0" i="0" u="none" strike="noStrike" kern="1200" cap="none" spc="160" normalizeH="0" baseline="0" noProof="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，密码为</a:t>
            </a:r>
            <a:r>
              <a:rPr kumimoji="0" lang="zh-CN" altLang="en-US" sz="2400" b="1" i="0" u="none" strike="noStrike" kern="1200" cap="none" spc="16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身份证后六位</a:t>
            </a:r>
            <a:r>
              <a:rPr kumimoji="0" lang="zh-CN" altLang="en-US" sz="2400" b="0" i="0" u="none" strike="noStrike" kern="1200" cap="none" spc="160" normalizeH="0" baseline="0" noProof="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kumimoji="0" lang="zh-CN" altLang="en-US" sz="2400" b="0" i="0" u="none" strike="noStrike" kern="1200" cap="none" spc="160" normalizeH="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24" y="4913207"/>
            <a:ext cx="2676376" cy="1944793"/>
          </a:xfrm>
          <a:prstGeom prst="rect">
            <a:avLst/>
          </a:prstGeom>
        </p:spPr>
      </p:pic>
      <p:sp>
        <p:nvSpPr>
          <p:cNvPr id="2" name="Rectangle 3"/>
          <p:cNvSpPr/>
          <p:nvPr/>
        </p:nvSpPr>
        <p:spPr>
          <a:xfrm>
            <a:off x="-12700" y="-6350"/>
            <a:ext cx="12192000" cy="863600"/>
          </a:xfrm>
          <a:prstGeom prst="rect">
            <a:avLst/>
          </a:prstGeom>
          <a:solidFill>
            <a:srgbClr val="D2452E"/>
          </a:solidFill>
          <a:ln w="9525">
            <a:noFill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33735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6628" name="心形 211"/>
          <p:cNvSpPr/>
          <p:nvPr/>
        </p:nvSpPr>
        <p:spPr>
          <a:xfrm>
            <a:off x="179388" y="223838"/>
            <a:ext cx="576262" cy="447675"/>
          </a:xfrm>
          <a:custGeom>
            <a:avLst/>
            <a:gdLst/>
            <a:ahLst/>
            <a:cxnLst>
              <a:cxn ang="0">
                <a:pos x="730" y="80"/>
              </a:cxn>
              <a:cxn ang="0">
                <a:pos x="730" y="321"/>
              </a:cxn>
              <a:cxn ang="0">
                <a:pos x="730" y="80"/>
              </a:cxn>
            </a:cxnLst>
            <a:rect l="0" t="0" r="0" b="0"/>
            <a:pathLst>
              <a:path w="1905000" h="1905000">
                <a:moveTo>
                  <a:pt x="952500" y="476250"/>
                </a:moveTo>
                <a:cubicBezTo>
                  <a:pt x="1349375" y="-635000"/>
                  <a:pt x="2897188" y="476250"/>
                  <a:pt x="952500" y="1905000"/>
                </a:cubicBezTo>
                <a:cubicBezTo>
                  <a:pt x="-992187" y="476250"/>
                  <a:pt x="555625" y="-635000"/>
                  <a:pt x="952500" y="4762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9" name="Text Box 6"/>
          <p:cNvSpPr txBox="1"/>
          <p:nvPr/>
        </p:nvSpPr>
        <p:spPr>
          <a:xfrm>
            <a:off x="1014413" y="217488"/>
            <a:ext cx="274947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高校学生心理健康测评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  <p:custDataLst>
      <p:tags r:id="rId6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05256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8" name="任意多边形 5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851913" y="2255546"/>
            <a:ext cx="714592" cy="10160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477" h="210">
                <a:moveTo>
                  <a:pt x="0" y="105"/>
                </a:moveTo>
                <a:cubicBezTo>
                  <a:pt x="0" y="47"/>
                  <a:pt x="47" y="0"/>
                  <a:pt x="105" y="0"/>
                </a:cubicBezTo>
                <a:cubicBezTo>
                  <a:pt x="163" y="0"/>
                  <a:pt x="210" y="47"/>
                  <a:pt x="210" y="105"/>
                </a:cubicBezTo>
                <a:cubicBezTo>
                  <a:pt x="210" y="163"/>
                  <a:pt x="163" y="210"/>
                  <a:pt x="105" y="210"/>
                </a:cubicBezTo>
                <a:cubicBezTo>
                  <a:pt x="47" y="210"/>
                  <a:pt x="0" y="163"/>
                  <a:pt x="0" y="105"/>
                </a:cubicBezTo>
                <a:close/>
                <a:moveTo>
                  <a:pt x="432" y="105"/>
                </a:moveTo>
                <a:cubicBezTo>
                  <a:pt x="432" y="47"/>
                  <a:pt x="479" y="0"/>
                  <a:pt x="537" y="0"/>
                </a:cubicBezTo>
                <a:cubicBezTo>
                  <a:pt x="595" y="0"/>
                  <a:pt x="642" y="47"/>
                  <a:pt x="642" y="105"/>
                </a:cubicBezTo>
                <a:cubicBezTo>
                  <a:pt x="642" y="163"/>
                  <a:pt x="595" y="210"/>
                  <a:pt x="537" y="210"/>
                </a:cubicBezTo>
                <a:cubicBezTo>
                  <a:pt x="479" y="210"/>
                  <a:pt x="432" y="163"/>
                  <a:pt x="432" y="105"/>
                </a:cubicBezTo>
                <a:close/>
                <a:moveTo>
                  <a:pt x="847" y="105"/>
                </a:moveTo>
                <a:cubicBezTo>
                  <a:pt x="847" y="47"/>
                  <a:pt x="894" y="0"/>
                  <a:pt x="952" y="0"/>
                </a:cubicBezTo>
                <a:cubicBezTo>
                  <a:pt x="1010" y="0"/>
                  <a:pt x="1057" y="47"/>
                  <a:pt x="1057" y="105"/>
                </a:cubicBezTo>
                <a:cubicBezTo>
                  <a:pt x="1057" y="163"/>
                  <a:pt x="1010" y="210"/>
                  <a:pt x="952" y="210"/>
                </a:cubicBezTo>
                <a:cubicBezTo>
                  <a:pt x="894" y="210"/>
                  <a:pt x="847" y="163"/>
                  <a:pt x="847" y="105"/>
                </a:cubicBezTo>
                <a:close/>
                <a:moveTo>
                  <a:pt x="1267" y="105"/>
                </a:moveTo>
                <a:cubicBezTo>
                  <a:pt x="1267" y="47"/>
                  <a:pt x="1314" y="0"/>
                  <a:pt x="1372" y="0"/>
                </a:cubicBezTo>
                <a:cubicBezTo>
                  <a:pt x="1430" y="0"/>
                  <a:pt x="1477" y="47"/>
                  <a:pt x="1477" y="105"/>
                </a:cubicBezTo>
                <a:cubicBezTo>
                  <a:pt x="1477" y="163"/>
                  <a:pt x="1430" y="210"/>
                  <a:pt x="1372" y="210"/>
                </a:cubicBezTo>
                <a:cubicBezTo>
                  <a:pt x="1314" y="210"/>
                  <a:pt x="1267" y="163"/>
                  <a:pt x="1267" y="105"/>
                </a:cubicBez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任意多边形 1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9906032" y="5212114"/>
            <a:ext cx="714592" cy="10160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477" h="210">
                <a:moveTo>
                  <a:pt x="0" y="105"/>
                </a:moveTo>
                <a:cubicBezTo>
                  <a:pt x="0" y="47"/>
                  <a:pt x="47" y="0"/>
                  <a:pt x="105" y="0"/>
                </a:cubicBezTo>
                <a:cubicBezTo>
                  <a:pt x="163" y="0"/>
                  <a:pt x="210" y="47"/>
                  <a:pt x="210" y="105"/>
                </a:cubicBezTo>
                <a:cubicBezTo>
                  <a:pt x="210" y="163"/>
                  <a:pt x="163" y="210"/>
                  <a:pt x="105" y="210"/>
                </a:cubicBezTo>
                <a:cubicBezTo>
                  <a:pt x="47" y="210"/>
                  <a:pt x="0" y="163"/>
                  <a:pt x="0" y="105"/>
                </a:cubicBezTo>
                <a:close/>
                <a:moveTo>
                  <a:pt x="432" y="105"/>
                </a:moveTo>
                <a:cubicBezTo>
                  <a:pt x="432" y="47"/>
                  <a:pt x="479" y="0"/>
                  <a:pt x="537" y="0"/>
                </a:cubicBezTo>
                <a:cubicBezTo>
                  <a:pt x="595" y="0"/>
                  <a:pt x="642" y="47"/>
                  <a:pt x="642" y="105"/>
                </a:cubicBezTo>
                <a:cubicBezTo>
                  <a:pt x="642" y="163"/>
                  <a:pt x="595" y="210"/>
                  <a:pt x="537" y="210"/>
                </a:cubicBezTo>
                <a:cubicBezTo>
                  <a:pt x="479" y="210"/>
                  <a:pt x="432" y="163"/>
                  <a:pt x="432" y="105"/>
                </a:cubicBezTo>
                <a:close/>
                <a:moveTo>
                  <a:pt x="847" y="105"/>
                </a:moveTo>
                <a:cubicBezTo>
                  <a:pt x="847" y="47"/>
                  <a:pt x="894" y="0"/>
                  <a:pt x="952" y="0"/>
                </a:cubicBezTo>
                <a:cubicBezTo>
                  <a:pt x="1010" y="0"/>
                  <a:pt x="1057" y="47"/>
                  <a:pt x="1057" y="105"/>
                </a:cubicBezTo>
                <a:cubicBezTo>
                  <a:pt x="1057" y="163"/>
                  <a:pt x="1010" y="210"/>
                  <a:pt x="952" y="210"/>
                </a:cubicBezTo>
                <a:cubicBezTo>
                  <a:pt x="894" y="210"/>
                  <a:pt x="847" y="163"/>
                  <a:pt x="847" y="105"/>
                </a:cubicBezTo>
                <a:close/>
                <a:moveTo>
                  <a:pt x="1267" y="105"/>
                </a:moveTo>
                <a:cubicBezTo>
                  <a:pt x="1267" y="47"/>
                  <a:pt x="1314" y="0"/>
                  <a:pt x="1372" y="0"/>
                </a:cubicBezTo>
                <a:cubicBezTo>
                  <a:pt x="1430" y="0"/>
                  <a:pt x="1477" y="47"/>
                  <a:pt x="1477" y="105"/>
                </a:cubicBezTo>
                <a:cubicBezTo>
                  <a:pt x="1477" y="163"/>
                  <a:pt x="1430" y="210"/>
                  <a:pt x="1372" y="210"/>
                </a:cubicBezTo>
                <a:cubicBezTo>
                  <a:pt x="1314" y="210"/>
                  <a:pt x="1267" y="163"/>
                  <a:pt x="1267" y="105"/>
                </a:cubicBez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6"/>
          <p:cNvSpPr txBox="1"/>
          <p:nvPr>
            <p:custDataLst>
              <p:tags r:id="rId4"/>
            </p:custDataLst>
          </p:nvPr>
        </p:nvSpPr>
        <p:spPr>
          <a:xfrm>
            <a:off x="457155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200" b="1" i="0" u="none" strike="noStrike" kern="1200" cap="none" spc="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高校学生心理健康管理动态分析与会商指导信息化平台</a:t>
            </a:r>
            <a:endParaRPr kumimoji="0" lang="zh-CN" altLang="en-US" sz="3200" b="1" i="0" u="none" strike="noStrike" kern="1200" cap="none" spc="1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2" name="Title 6"/>
          <p:cNvSpPr txBox="1"/>
          <p:nvPr>
            <p:custDataLst>
              <p:tags r:id="rId5"/>
            </p:custDataLst>
          </p:nvPr>
        </p:nvSpPr>
        <p:spPr>
          <a:xfrm>
            <a:off x="6336030" y="2712720"/>
            <a:ext cx="5269230" cy="21945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ctr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Pct val="100000"/>
              <a:buFont typeface="+mn-ea"/>
              <a:buNone/>
              <a:defRPr/>
            </a:pPr>
            <a:r>
              <a:rPr kumimoji="0" lang="zh-CN" altLang="en-US" sz="2400" b="1" i="0" u="none" strike="noStrike" kern="1200" cap="none" spc="120" normalizeH="0" baseline="0" noProof="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二、测评</a:t>
            </a:r>
            <a:endParaRPr kumimoji="0" lang="zh-CN" altLang="en-US" sz="2400" b="1" i="0" u="none" strike="noStrike" kern="1200" cap="none" spc="120" normalizeH="0" baseline="0" noProof="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55600" marR="0" lvl="1" indent="0" algn="l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2000" b="0" i="0" u="none" strike="noStrike" kern="1200" cap="none" spc="200" normalizeH="0" baseline="0" noProof="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登录后可看到如图所示页面，点击第一项心理测评模块，进入量表页面。</a:t>
            </a:r>
            <a:endParaRPr kumimoji="0" lang="zh-CN" altLang="en-US" sz="2000" b="0" i="0" u="none" strike="noStrike" kern="1200" cap="none" spc="200" normalizeH="0" baseline="0" noProof="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-12700" y="-6350"/>
            <a:ext cx="12192000" cy="863600"/>
          </a:xfrm>
          <a:prstGeom prst="rect">
            <a:avLst/>
          </a:prstGeom>
          <a:solidFill>
            <a:srgbClr val="D2452E"/>
          </a:solidFill>
          <a:ln w="9525">
            <a:noFill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33735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心形 211"/>
          <p:cNvSpPr/>
          <p:nvPr/>
        </p:nvSpPr>
        <p:spPr>
          <a:xfrm>
            <a:off x="179388" y="223838"/>
            <a:ext cx="576262" cy="447675"/>
          </a:xfrm>
          <a:custGeom>
            <a:avLst/>
            <a:gdLst/>
            <a:ahLst/>
            <a:cxnLst>
              <a:cxn ang="0">
                <a:pos x="730" y="80"/>
              </a:cxn>
              <a:cxn ang="0">
                <a:pos x="730" y="321"/>
              </a:cxn>
              <a:cxn ang="0">
                <a:pos x="730" y="80"/>
              </a:cxn>
            </a:cxnLst>
            <a:rect l="0" t="0" r="0" b="0"/>
            <a:pathLst>
              <a:path w="1905000" h="1905000">
                <a:moveTo>
                  <a:pt x="952500" y="476250"/>
                </a:moveTo>
                <a:cubicBezTo>
                  <a:pt x="1349375" y="-635000"/>
                  <a:pt x="2897188" y="476250"/>
                  <a:pt x="952500" y="1905000"/>
                </a:cubicBezTo>
                <a:cubicBezTo>
                  <a:pt x="-992187" y="476250"/>
                  <a:pt x="555625" y="-635000"/>
                  <a:pt x="952500" y="4762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1014413" y="217488"/>
            <a:ext cx="274947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高校学生心理健康测评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160" y="970344"/>
            <a:ext cx="3397541" cy="5577768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05256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" name="文本框 1"/>
          <p:cNvSpPr txBox="1"/>
          <p:nvPr>
            <p:custDataLst>
              <p:tags r:id="rId2"/>
            </p:custDataLst>
          </p:nvPr>
        </p:nvSpPr>
        <p:spPr>
          <a:xfrm>
            <a:off x="457155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200" b="1" i="0" u="none" strike="noStrike" kern="1200" cap="none" spc="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高校学生心理健康管理动态分析与会商指导信息化平台</a:t>
            </a:r>
            <a:endParaRPr kumimoji="0" lang="zh-CN" altLang="en-US" sz="3200" b="1" i="0" u="none" strike="noStrike" kern="1200" cap="none" spc="1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6246687" y="2667000"/>
            <a:ext cx="5303325" cy="15240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2600" b="0" i="0" u="none" strike="noStrike" kern="1200" cap="none" spc="180" normalizeH="0" baseline="0" noProof="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点击显示的量表进入测评。</a:t>
            </a:r>
            <a:endParaRPr kumimoji="0" lang="zh-CN" altLang="en-US" sz="2600" b="0" i="0" u="none" strike="noStrike" kern="1200" cap="none" spc="180" normalizeH="0" baseline="0" noProof="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24" y="4913207"/>
            <a:ext cx="2676376" cy="1944793"/>
          </a:xfrm>
          <a:prstGeom prst="rect">
            <a:avLst/>
          </a:prstGeom>
        </p:spPr>
      </p:pic>
      <p:sp>
        <p:nvSpPr>
          <p:cNvPr id="2" name="Rectangle 3"/>
          <p:cNvSpPr/>
          <p:nvPr/>
        </p:nvSpPr>
        <p:spPr>
          <a:xfrm>
            <a:off x="-12700" y="-6350"/>
            <a:ext cx="12192000" cy="863600"/>
          </a:xfrm>
          <a:prstGeom prst="rect">
            <a:avLst/>
          </a:prstGeom>
          <a:solidFill>
            <a:srgbClr val="D2452E"/>
          </a:solidFill>
          <a:ln w="9525">
            <a:noFill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33735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心形 211"/>
          <p:cNvSpPr/>
          <p:nvPr/>
        </p:nvSpPr>
        <p:spPr>
          <a:xfrm>
            <a:off x="179388" y="223838"/>
            <a:ext cx="576262" cy="447675"/>
          </a:xfrm>
          <a:custGeom>
            <a:avLst/>
            <a:gdLst/>
            <a:ahLst/>
            <a:cxnLst>
              <a:cxn ang="0">
                <a:pos x="730" y="80"/>
              </a:cxn>
              <a:cxn ang="0">
                <a:pos x="730" y="321"/>
              </a:cxn>
              <a:cxn ang="0">
                <a:pos x="730" y="80"/>
              </a:cxn>
            </a:cxnLst>
            <a:rect l="0" t="0" r="0" b="0"/>
            <a:pathLst>
              <a:path w="1905000" h="1905000">
                <a:moveTo>
                  <a:pt x="952500" y="476250"/>
                </a:moveTo>
                <a:cubicBezTo>
                  <a:pt x="1349375" y="-635000"/>
                  <a:pt x="2897188" y="476250"/>
                  <a:pt x="952500" y="1905000"/>
                </a:cubicBezTo>
                <a:cubicBezTo>
                  <a:pt x="-992187" y="476250"/>
                  <a:pt x="555625" y="-635000"/>
                  <a:pt x="952500" y="4762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14413" y="217488"/>
            <a:ext cx="274947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高校学生心理健康测评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155" y="905256"/>
            <a:ext cx="5122076" cy="5881293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05256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" name="文本框 1"/>
          <p:cNvSpPr txBox="1"/>
          <p:nvPr>
            <p:custDataLst>
              <p:tags r:id="rId2"/>
            </p:custDataLst>
          </p:nvPr>
        </p:nvSpPr>
        <p:spPr>
          <a:xfrm>
            <a:off x="457155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200" b="1" i="0" u="none" strike="noStrike" kern="1200" cap="none" spc="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高校学生心理健康管理动态分析与会商指导信息化平台</a:t>
            </a:r>
            <a:endParaRPr kumimoji="0" lang="zh-CN" altLang="en-US" sz="3200" b="1" i="0" u="none" strike="noStrike" kern="1200" cap="none" spc="1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6482993" y="2395220"/>
            <a:ext cx="5336262" cy="23533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180" normalizeH="0" baseline="0" noProof="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如图，阅读指导语，点击“开始测试”，进入答题页面</a:t>
            </a:r>
            <a:endParaRPr kumimoji="0" lang="zh-CN" altLang="en-US" sz="2000" b="0" i="0" u="none" strike="noStrike" kern="1200" cap="none" spc="180" normalizeH="0" baseline="0" noProof="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24" y="4913207"/>
            <a:ext cx="2676376" cy="1944793"/>
          </a:xfrm>
          <a:prstGeom prst="rect">
            <a:avLst/>
          </a:prstGeom>
        </p:spPr>
      </p:pic>
      <p:sp>
        <p:nvSpPr>
          <p:cNvPr id="2" name="Rectangle 3"/>
          <p:cNvSpPr/>
          <p:nvPr/>
        </p:nvSpPr>
        <p:spPr>
          <a:xfrm>
            <a:off x="-12700" y="-6350"/>
            <a:ext cx="12192000" cy="863600"/>
          </a:xfrm>
          <a:prstGeom prst="rect">
            <a:avLst/>
          </a:prstGeom>
          <a:solidFill>
            <a:srgbClr val="D2452E"/>
          </a:solidFill>
          <a:ln w="9525">
            <a:noFill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33735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心形 211"/>
          <p:cNvSpPr/>
          <p:nvPr/>
        </p:nvSpPr>
        <p:spPr>
          <a:xfrm>
            <a:off x="179388" y="223838"/>
            <a:ext cx="576262" cy="447675"/>
          </a:xfrm>
          <a:custGeom>
            <a:avLst/>
            <a:gdLst/>
            <a:ahLst/>
            <a:cxnLst>
              <a:cxn ang="0">
                <a:pos x="730" y="80"/>
              </a:cxn>
              <a:cxn ang="0">
                <a:pos x="730" y="321"/>
              </a:cxn>
              <a:cxn ang="0">
                <a:pos x="730" y="80"/>
              </a:cxn>
            </a:cxnLst>
            <a:rect l="0" t="0" r="0" b="0"/>
            <a:pathLst>
              <a:path w="1905000" h="1905000">
                <a:moveTo>
                  <a:pt x="952500" y="476250"/>
                </a:moveTo>
                <a:cubicBezTo>
                  <a:pt x="1349375" y="-635000"/>
                  <a:pt x="2897188" y="476250"/>
                  <a:pt x="952500" y="1905000"/>
                </a:cubicBezTo>
                <a:cubicBezTo>
                  <a:pt x="-992187" y="476250"/>
                  <a:pt x="555625" y="-635000"/>
                  <a:pt x="952500" y="4762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14413" y="217488"/>
            <a:ext cx="274947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高校学生心理健康测评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89" y="911606"/>
            <a:ext cx="5916612" cy="5918689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pSp>
        <p:nvGrpSpPr>
          <p:cNvPr id="7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 rot="10800000">
            <a:off x="10806468" y="5100987"/>
            <a:ext cx="801370" cy="739140"/>
            <a:chOff x="3703" y="1843"/>
            <a:chExt cx="562" cy="519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>
              <p:custDataLst>
                <p:tags r:id="rId3"/>
              </p:custDataLst>
            </p:nvPr>
          </p:nvSpPr>
          <p:spPr bwMode="auto">
            <a:xfrm>
              <a:off x="3703" y="1843"/>
              <a:ext cx="56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705" y="1843"/>
              <a:ext cx="563" cy="521"/>
            </a:xfrm>
            <a:custGeom>
              <a:avLst/>
              <a:gdLst>
                <a:gd name="T0" fmla="*/ 87 w 234"/>
                <a:gd name="T1" fmla="*/ 122 h 217"/>
                <a:gd name="T2" fmla="*/ 87 w 234"/>
                <a:gd name="T3" fmla="*/ 217 h 217"/>
                <a:gd name="T4" fmla="*/ 0 w 234"/>
                <a:gd name="T5" fmla="*/ 217 h 217"/>
                <a:gd name="T6" fmla="*/ 0 w 234"/>
                <a:gd name="T7" fmla="*/ 142 h 217"/>
                <a:gd name="T8" fmla="*/ 14 w 234"/>
                <a:gd name="T9" fmla="*/ 55 h 217"/>
                <a:gd name="T10" fmla="*/ 74 w 234"/>
                <a:gd name="T11" fmla="*/ 0 h 217"/>
                <a:gd name="T12" fmla="*/ 94 w 234"/>
                <a:gd name="T13" fmla="*/ 32 h 217"/>
                <a:gd name="T14" fmla="*/ 58 w 234"/>
                <a:gd name="T15" fmla="*/ 63 h 217"/>
                <a:gd name="T16" fmla="*/ 44 w 234"/>
                <a:gd name="T17" fmla="*/ 122 h 217"/>
                <a:gd name="T18" fmla="*/ 87 w 234"/>
                <a:gd name="T19" fmla="*/ 122 h 217"/>
                <a:gd name="T20" fmla="*/ 227 w 234"/>
                <a:gd name="T21" fmla="*/ 122 h 217"/>
                <a:gd name="T22" fmla="*/ 227 w 234"/>
                <a:gd name="T23" fmla="*/ 217 h 217"/>
                <a:gd name="T24" fmla="*/ 140 w 234"/>
                <a:gd name="T25" fmla="*/ 217 h 217"/>
                <a:gd name="T26" fmla="*/ 140 w 234"/>
                <a:gd name="T27" fmla="*/ 142 h 217"/>
                <a:gd name="T28" fmla="*/ 154 w 234"/>
                <a:gd name="T29" fmla="*/ 55 h 217"/>
                <a:gd name="T30" fmla="*/ 214 w 234"/>
                <a:gd name="T31" fmla="*/ 0 h 217"/>
                <a:gd name="T32" fmla="*/ 234 w 234"/>
                <a:gd name="T33" fmla="*/ 32 h 217"/>
                <a:gd name="T34" fmla="*/ 198 w 234"/>
                <a:gd name="T35" fmla="*/ 63 h 217"/>
                <a:gd name="T36" fmla="*/ 185 w 234"/>
                <a:gd name="T37" fmla="*/ 122 h 217"/>
                <a:gd name="T38" fmla="*/ 227 w 234"/>
                <a:gd name="T39" fmla="*/ 12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217">
                  <a:moveTo>
                    <a:pt x="87" y="122"/>
                  </a:moveTo>
                  <a:cubicBezTo>
                    <a:pt x="87" y="217"/>
                    <a:pt x="87" y="217"/>
                    <a:pt x="87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02"/>
                    <a:pt x="5" y="73"/>
                    <a:pt x="14" y="55"/>
                  </a:cubicBezTo>
                  <a:cubicBezTo>
                    <a:pt x="27" y="30"/>
                    <a:pt x="47" y="12"/>
                    <a:pt x="74" y="0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78" y="38"/>
                    <a:pt x="65" y="49"/>
                    <a:pt x="58" y="63"/>
                  </a:cubicBezTo>
                  <a:cubicBezTo>
                    <a:pt x="50" y="76"/>
                    <a:pt x="45" y="96"/>
                    <a:pt x="44" y="122"/>
                  </a:cubicBezTo>
                  <a:lnTo>
                    <a:pt x="87" y="122"/>
                  </a:lnTo>
                  <a:close/>
                  <a:moveTo>
                    <a:pt x="227" y="122"/>
                  </a:moveTo>
                  <a:cubicBezTo>
                    <a:pt x="227" y="217"/>
                    <a:pt x="227" y="217"/>
                    <a:pt x="227" y="217"/>
                  </a:cubicBezTo>
                  <a:cubicBezTo>
                    <a:pt x="140" y="217"/>
                    <a:pt x="140" y="217"/>
                    <a:pt x="140" y="217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0" y="102"/>
                    <a:pt x="145" y="73"/>
                    <a:pt x="154" y="55"/>
                  </a:cubicBezTo>
                  <a:cubicBezTo>
                    <a:pt x="167" y="30"/>
                    <a:pt x="187" y="12"/>
                    <a:pt x="214" y="0"/>
                  </a:cubicBezTo>
                  <a:cubicBezTo>
                    <a:pt x="234" y="32"/>
                    <a:pt x="234" y="32"/>
                    <a:pt x="234" y="32"/>
                  </a:cubicBezTo>
                  <a:cubicBezTo>
                    <a:pt x="218" y="38"/>
                    <a:pt x="206" y="49"/>
                    <a:pt x="198" y="63"/>
                  </a:cubicBezTo>
                  <a:cubicBezTo>
                    <a:pt x="190" y="76"/>
                    <a:pt x="185" y="96"/>
                    <a:pt x="185" y="122"/>
                  </a:cubicBezTo>
                  <a:lnTo>
                    <a:pt x="227" y="12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Group 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5932803" y="1785643"/>
            <a:ext cx="801370" cy="739140"/>
            <a:chOff x="3703" y="1843"/>
            <a:chExt cx="562" cy="519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>
              <p:custDataLst>
                <p:tags r:id="rId6"/>
              </p:custDataLst>
            </p:nvPr>
          </p:nvSpPr>
          <p:spPr bwMode="auto">
            <a:xfrm>
              <a:off x="3703" y="1843"/>
              <a:ext cx="56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Freeform 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705" y="1843"/>
              <a:ext cx="563" cy="521"/>
            </a:xfrm>
            <a:custGeom>
              <a:avLst/>
              <a:gdLst>
                <a:gd name="T0" fmla="*/ 87 w 234"/>
                <a:gd name="T1" fmla="*/ 122 h 217"/>
                <a:gd name="T2" fmla="*/ 87 w 234"/>
                <a:gd name="T3" fmla="*/ 217 h 217"/>
                <a:gd name="T4" fmla="*/ 0 w 234"/>
                <a:gd name="T5" fmla="*/ 217 h 217"/>
                <a:gd name="T6" fmla="*/ 0 w 234"/>
                <a:gd name="T7" fmla="*/ 142 h 217"/>
                <a:gd name="T8" fmla="*/ 14 w 234"/>
                <a:gd name="T9" fmla="*/ 55 h 217"/>
                <a:gd name="T10" fmla="*/ 74 w 234"/>
                <a:gd name="T11" fmla="*/ 0 h 217"/>
                <a:gd name="T12" fmla="*/ 94 w 234"/>
                <a:gd name="T13" fmla="*/ 32 h 217"/>
                <a:gd name="T14" fmla="*/ 58 w 234"/>
                <a:gd name="T15" fmla="*/ 63 h 217"/>
                <a:gd name="T16" fmla="*/ 44 w 234"/>
                <a:gd name="T17" fmla="*/ 122 h 217"/>
                <a:gd name="T18" fmla="*/ 87 w 234"/>
                <a:gd name="T19" fmla="*/ 122 h 217"/>
                <a:gd name="T20" fmla="*/ 227 w 234"/>
                <a:gd name="T21" fmla="*/ 122 h 217"/>
                <a:gd name="T22" fmla="*/ 227 w 234"/>
                <a:gd name="T23" fmla="*/ 217 h 217"/>
                <a:gd name="T24" fmla="*/ 140 w 234"/>
                <a:gd name="T25" fmla="*/ 217 h 217"/>
                <a:gd name="T26" fmla="*/ 140 w 234"/>
                <a:gd name="T27" fmla="*/ 142 h 217"/>
                <a:gd name="T28" fmla="*/ 154 w 234"/>
                <a:gd name="T29" fmla="*/ 55 h 217"/>
                <a:gd name="T30" fmla="*/ 214 w 234"/>
                <a:gd name="T31" fmla="*/ 0 h 217"/>
                <a:gd name="T32" fmla="*/ 234 w 234"/>
                <a:gd name="T33" fmla="*/ 32 h 217"/>
                <a:gd name="T34" fmla="*/ 198 w 234"/>
                <a:gd name="T35" fmla="*/ 63 h 217"/>
                <a:gd name="T36" fmla="*/ 185 w 234"/>
                <a:gd name="T37" fmla="*/ 122 h 217"/>
                <a:gd name="T38" fmla="*/ 227 w 234"/>
                <a:gd name="T39" fmla="*/ 12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217">
                  <a:moveTo>
                    <a:pt x="87" y="122"/>
                  </a:moveTo>
                  <a:cubicBezTo>
                    <a:pt x="87" y="217"/>
                    <a:pt x="87" y="217"/>
                    <a:pt x="87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02"/>
                    <a:pt x="5" y="73"/>
                    <a:pt x="14" y="55"/>
                  </a:cubicBezTo>
                  <a:cubicBezTo>
                    <a:pt x="27" y="30"/>
                    <a:pt x="47" y="12"/>
                    <a:pt x="74" y="0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78" y="38"/>
                    <a:pt x="65" y="49"/>
                    <a:pt x="58" y="63"/>
                  </a:cubicBezTo>
                  <a:cubicBezTo>
                    <a:pt x="50" y="76"/>
                    <a:pt x="45" y="96"/>
                    <a:pt x="44" y="122"/>
                  </a:cubicBezTo>
                  <a:lnTo>
                    <a:pt x="87" y="122"/>
                  </a:lnTo>
                  <a:close/>
                  <a:moveTo>
                    <a:pt x="227" y="122"/>
                  </a:moveTo>
                  <a:cubicBezTo>
                    <a:pt x="227" y="217"/>
                    <a:pt x="227" y="217"/>
                    <a:pt x="227" y="217"/>
                  </a:cubicBezTo>
                  <a:cubicBezTo>
                    <a:pt x="140" y="217"/>
                    <a:pt x="140" y="217"/>
                    <a:pt x="140" y="217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0" y="102"/>
                    <a:pt x="145" y="73"/>
                    <a:pt x="154" y="55"/>
                  </a:cubicBezTo>
                  <a:cubicBezTo>
                    <a:pt x="167" y="30"/>
                    <a:pt x="187" y="12"/>
                    <a:pt x="214" y="0"/>
                  </a:cubicBezTo>
                  <a:cubicBezTo>
                    <a:pt x="234" y="32"/>
                    <a:pt x="234" y="32"/>
                    <a:pt x="234" y="32"/>
                  </a:cubicBezTo>
                  <a:cubicBezTo>
                    <a:pt x="218" y="38"/>
                    <a:pt x="206" y="49"/>
                    <a:pt x="198" y="63"/>
                  </a:cubicBezTo>
                  <a:cubicBezTo>
                    <a:pt x="190" y="76"/>
                    <a:pt x="185" y="96"/>
                    <a:pt x="185" y="122"/>
                  </a:cubicBezTo>
                  <a:lnTo>
                    <a:pt x="227" y="12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457155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200" b="1" i="0" u="none" strike="noStrike" kern="1200" cap="none" spc="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高校学生心理健康管理动态分析与会商指导信息化平台</a:t>
            </a:r>
            <a:endParaRPr kumimoji="0" lang="zh-CN" altLang="en-US" sz="3200" b="1" i="0" u="none" strike="noStrike" kern="1200" cap="none" spc="1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4" name="Title 6"/>
          <p:cNvSpPr txBox="1"/>
          <p:nvPr>
            <p:custDataLst>
              <p:tags r:id="rId9"/>
            </p:custDataLst>
          </p:nvPr>
        </p:nvSpPr>
        <p:spPr>
          <a:xfrm>
            <a:off x="6096000" y="2834672"/>
            <a:ext cx="5181638" cy="195070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2000" b="0" i="0" u="none" strike="noStrike" kern="1200" cap="none" spc="120" normalizeH="0" baseline="0" noProof="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进入答题页面，如图所示，依次点击下一题作答，如果有想要修改的选项，可以点击上一题进行修改。</a:t>
            </a:r>
            <a:endParaRPr kumimoji="0" lang="zh-CN" altLang="en-US" sz="2000" b="0" i="0" u="none" strike="noStrike" kern="1200" cap="none" spc="120" normalizeH="0" baseline="0" noProof="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-12700" y="-6350"/>
            <a:ext cx="12192000" cy="863600"/>
          </a:xfrm>
          <a:prstGeom prst="rect">
            <a:avLst/>
          </a:prstGeom>
          <a:solidFill>
            <a:srgbClr val="D2452E"/>
          </a:solidFill>
          <a:ln w="9525">
            <a:noFill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33735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心形 211"/>
          <p:cNvSpPr/>
          <p:nvPr/>
        </p:nvSpPr>
        <p:spPr>
          <a:xfrm>
            <a:off x="179388" y="223838"/>
            <a:ext cx="576262" cy="447675"/>
          </a:xfrm>
          <a:custGeom>
            <a:avLst/>
            <a:gdLst/>
            <a:ahLst/>
            <a:cxnLst>
              <a:cxn ang="0">
                <a:pos x="730" y="80"/>
              </a:cxn>
              <a:cxn ang="0">
                <a:pos x="730" y="321"/>
              </a:cxn>
              <a:cxn ang="0">
                <a:pos x="730" y="80"/>
              </a:cxn>
            </a:cxnLst>
            <a:rect l="0" t="0" r="0" b="0"/>
            <a:pathLst>
              <a:path w="1905000" h="1905000">
                <a:moveTo>
                  <a:pt x="952500" y="476250"/>
                </a:moveTo>
                <a:cubicBezTo>
                  <a:pt x="1349375" y="-635000"/>
                  <a:pt x="2897188" y="476250"/>
                  <a:pt x="952500" y="1905000"/>
                </a:cubicBezTo>
                <a:cubicBezTo>
                  <a:pt x="-992187" y="476250"/>
                  <a:pt x="555625" y="-635000"/>
                  <a:pt x="952500" y="4762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1014413" y="217488"/>
            <a:ext cx="274947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高校学生心理健康测评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16" y="1081088"/>
            <a:ext cx="2628972" cy="55942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4111" y="1081088"/>
            <a:ext cx="2628973" cy="5559424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3" name="矩形 11"/>
          <p:cNvSpPr/>
          <p:nvPr>
            <p:custDataLst>
              <p:tags r:id="rId2"/>
            </p:custDataLst>
          </p:nvPr>
        </p:nvSpPr>
        <p:spPr>
          <a:xfrm>
            <a:off x="1219210" y="1524012"/>
            <a:ext cx="4114833" cy="2895623"/>
          </a:xfrm>
          <a:prstGeom prst="rect">
            <a:avLst/>
          </a:prstGeom>
          <a:noFill/>
          <a:ln w="38100">
            <a:solidFill>
              <a:schemeClr val="dk2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13"/>
          <p:cNvSpPr/>
          <p:nvPr>
            <p:custDataLst>
              <p:tags r:id="rId3"/>
            </p:custDataLst>
          </p:nvPr>
        </p:nvSpPr>
        <p:spPr>
          <a:xfrm>
            <a:off x="6553253" y="1524012"/>
            <a:ext cx="4114833" cy="2895623"/>
          </a:xfrm>
          <a:prstGeom prst="rect">
            <a:avLst/>
          </a:prstGeom>
          <a:noFill/>
          <a:ln w="38100">
            <a:solidFill>
              <a:schemeClr val="dk2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2"/>
          <p:cNvSpPr txBox="1"/>
          <p:nvPr>
            <p:custDataLst>
              <p:tags r:id="rId4"/>
            </p:custDataLst>
          </p:nvPr>
        </p:nvSpPr>
        <p:spPr>
          <a:xfrm>
            <a:off x="304756" y="152401"/>
            <a:ext cx="115824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200" b="1" i="0" u="none" strike="noStrike" kern="1200" cap="none" spc="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高校学生心理健康管理动态分析与会商指导信息化平台</a:t>
            </a:r>
            <a:endParaRPr kumimoji="0" lang="zh-CN" altLang="en-US" sz="3200" b="1" i="0" u="none" strike="noStrike" kern="1200" cap="none" spc="1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6608932" y="1524012"/>
            <a:ext cx="4059154" cy="289562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2400" b="0" i="0" u="none" strike="noStrike" kern="1200" cap="none" spc="220" normalizeH="0" baseline="0" noProof="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答题结束后，点击右下角提交，将会看到如图提示：点击离开此页完成作答。</a:t>
            </a:r>
            <a:endParaRPr kumimoji="0" lang="zh-CN" altLang="en-US" sz="2400" b="0" i="0" u="none" strike="noStrike" kern="1200" cap="none" spc="220" normalizeH="0" baseline="0" noProof="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-12700" y="-6350"/>
            <a:ext cx="12192000" cy="863600"/>
          </a:xfrm>
          <a:prstGeom prst="rect">
            <a:avLst/>
          </a:prstGeom>
          <a:solidFill>
            <a:srgbClr val="D2452E"/>
          </a:solidFill>
          <a:ln w="9525">
            <a:noFill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33735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心形 211"/>
          <p:cNvSpPr/>
          <p:nvPr/>
        </p:nvSpPr>
        <p:spPr>
          <a:xfrm>
            <a:off x="179388" y="223838"/>
            <a:ext cx="576262" cy="447675"/>
          </a:xfrm>
          <a:custGeom>
            <a:avLst/>
            <a:gdLst/>
            <a:ahLst/>
            <a:cxnLst>
              <a:cxn ang="0">
                <a:pos x="730" y="80"/>
              </a:cxn>
              <a:cxn ang="0">
                <a:pos x="730" y="321"/>
              </a:cxn>
              <a:cxn ang="0">
                <a:pos x="730" y="80"/>
              </a:cxn>
            </a:cxnLst>
            <a:rect l="0" t="0" r="0" b="0"/>
            <a:pathLst>
              <a:path w="1905000" h="1905000">
                <a:moveTo>
                  <a:pt x="952500" y="476250"/>
                </a:moveTo>
                <a:cubicBezTo>
                  <a:pt x="1349375" y="-635000"/>
                  <a:pt x="2897188" y="476250"/>
                  <a:pt x="952500" y="1905000"/>
                </a:cubicBezTo>
                <a:cubicBezTo>
                  <a:pt x="-992187" y="476250"/>
                  <a:pt x="555625" y="-635000"/>
                  <a:pt x="952500" y="4762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1014413" y="217488"/>
            <a:ext cx="274947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高校学生心理健康测评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11" y="1064515"/>
            <a:ext cx="4114832" cy="5641084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111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1111"/>
  <p:tag name="KSO_WM_UNIT_VALUE" val="159"/>
  <p:tag name="KSO_WM_TEMPLATE_ASSEMBLE_XID" val="60656eb44054ed1e2fb7fe86"/>
  <p:tag name="KSO_WM_TEMPLATE_ASSEMBLE_GROUPID" val="60656eb44054ed1e2fb7fe86"/>
</p:tagLst>
</file>

<file path=ppt/tags/tag10.xml><?xml version="1.0" encoding="utf-8"?>
<p:tagLst xmlns:p="http://schemas.openxmlformats.org/presentationml/2006/main">
  <p:tag name="KSO_WM_SLIDE_ID" val="diagram2021582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5821"/>
  <p:tag name="KSO_WM_SLIDE_LAYOUT" val="a_d_f"/>
  <p:tag name="KSO_WM_SLIDE_LAYOUT_CNT" val="1_1_1"/>
  <p:tag name="KSO_WM_TEMPLATE_THUMBS_INDEX" val="1、4、7、12、13、14、15、16、17、18、20、24、25、28、33、36、40、43、44"/>
  <p:tag name="KSO_WM_SLIDE_SIZE" val="960*539"/>
  <p:tag name="KSO_WM_SLIDE_POSITION" val="0*0"/>
  <p:tag name="KSO_WM_SLIDE_LAYOUT_INFO" val="{&quot;id&quot;:&quot;2021-04-01T16:02:01&quot;,&quot;maxSize&quot;:{&quot;size1&quot;:13.2},&quot;minSize&quot;:{&quot;size1&quot;:13.2},&quot;normalSize&quot;:{&quot;size1&quot;:13.2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6:02:01&quot;,&quot;margin&quot;:{&quot;bottom&quot;:0.3970000147819519,&quot;left&quot;:1.2699999809265137,&quot;right&quot;:1.2699999809265137,&quot;top&quot;:0.4230000674724579},&quot;type&quot;:0},{&quot;direction&quot;:1,&quot;id&quot;:&quot;2021-04-01T16:02:01&quot;,&quot;maxSize&quot;:{&quot;size1&quot;:66.199979652445},&quot;minSize&quot;:{&quot;size1&quot;:38.79997965244498},&quot;normalSize&quot;:{&quot;size1&quot;:39.162479652444986},&quot;subLayout&quot;:[{&quot;id&quot;:&quot;2021-04-01T16:02:01&quot;,&quot;margin&quot;:{&quot;bottom&quot;:1.6929999589920044,&quot;left&quot;:1.6929999589920044,&quot;right&quot;:0.02600000612437725,&quot;top&quot;:1.720000147819519},&quot;type&quot;:0},{&quot;id&quot;:&quot;2021-04-01T16:02:01&quot;,&quot;margin&quot;:{&quot;bottom&quot;:1.6929999589920044,&quot;left&quot;:1.2430000305175781,&quot;right&quot;:1.6929999589920044,&quot;top&quot;:1.6929999589920044}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e8e478fb0c58a9422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dbd48f1022174d91a904003a42a44ec0&quot;,&quot;fill_align&quot;:&quot;cm&quot;,&quot;chip_types&quot;:[&quot;diagram&quot;,&quot;pictext&quot;,&quot;picture&quot;,&quot;chart&quot;,&quot;table&quot;,&quot;video&quot;]},{&quot;text_align&quot;:&quot;lm&quot;,&quot;text_direction&quot;:&quot;horizontal&quot;,&quot;support_big_font&quot;:false,&quot;picture_toward&quot;:0,&quot;picture_dockside&quot;:[],&quot;fill_id&quot;:&quot;6d37605f4ba842028aff7707b4ec7ce0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3"/>
  <p:tag name="KSO_WM_TEMPLATE_ASSEMBLE_XID" val="60656fc04054ed1e2fb80fac"/>
  <p:tag name="KSO_WM_TEMPLATE_ASSEMBLE_GROUPID" val="60656fc04054ed1e2fb80fac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821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5821"/>
  <p:tag name="KSO_WM_UNIT_VALUE" val="159"/>
  <p:tag name="KSO_WM_TEMPLATE_ASSEMBLE_XID" val="60656fc04054ed1e2fb80fac"/>
  <p:tag name="KSO_WM_TEMPLATE_ASSEMBLE_GROUPID" val="60656fc04054ed1e2fb80fac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21_1*a*1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6967b7cbfdd49db98dac943c921b42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fbfbb0fc61064a90acaa69246cc83bf9"/>
  <p:tag name="KSO_WM_UNIT_TEXT_FILL_FORE_SCHEMECOLOR_INDEX_BRIGHTNESS" val="0"/>
  <p:tag name="KSO_WM_UNIT_TEXT_FILL_FORE_SCHEMECOLOR_INDEX" val="13"/>
  <p:tag name="KSO_WM_UNIT_TEXT_FILL_TYPE" val="1"/>
  <p:tag name="KSO_WM_TEMPLATE_ASSEMBLE_XID" val="60656fc04054ed1e2fb80fac"/>
  <p:tag name="KSO_WM_TEMPLATE_ASSEMBLE_GROUPID" val="60656fc04054ed1e2fb80fac"/>
</p:tagLst>
</file>

<file path=ppt/tags/tag1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21_1*f*1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2"/>
  <p:tag name="KSO_WM_UNIT_SHOW_EDIT_AREA_INDICATION" val="1"/>
  <p:tag name="KSO_WM_CHIP_GROUPID" val="5e6b05596848fb12bee65ac8"/>
  <p:tag name="KSO_WM_CHIP_XID" val="5e6b05596848fb12bee65aca"/>
  <p:tag name="KSO_WM_UNIT_DEC_AREA_ID" val="b2e0fc33c8fb4226b2c7912eabade10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f236953d9354eba87d4571f82370dc3"/>
  <p:tag name="KSO_WM_UNIT_TEXT_FILL_FORE_SCHEMECOLOR_INDEX_BRIGHTNESS" val="0.25"/>
  <p:tag name="KSO_WM_UNIT_TEXT_FILL_FORE_SCHEMECOLOR_INDEX" val="13"/>
  <p:tag name="KSO_WM_UNIT_TEXT_FILL_TYPE" val="1"/>
  <p:tag name="KSO_WM_TEMPLATE_ASSEMBLE_XID" val="60656fc04054ed1e2fb80fac"/>
  <p:tag name="KSO_WM_TEMPLATE_ASSEMBLE_GROUPID" val="60656fc04054ed1e2fb80fac"/>
</p:tagLst>
</file>

<file path=ppt/tags/tag14.xml><?xml version="1.0" encoding="utf-8"?>
<p:tagLst xmlns:p="http://schemas.openxmlformats.org/presentationml/2006/main">
  <p:tag name="KSO_WM_UNIT_BLOCK" val="0"/>
  <p:tag name="KSO_WM_UNIT_SM_LIMIT_TYPE" val="2"/>
  <p:tag name="KSO_WM_UNIT_DEC_AREA_ID" val="fc81cb14038b43bcb7ca0b9f10fe60f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5821_1*i*2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0}"/>
  <p:tag name="KSO_WM_CHIP_GROUPID" val="5f5ee1ca4d6848d78f644aeb"/>
  <p:tag name="KSO_WM_CHIP_XID" val="5f5f3b6e8e478fb0c58a9422"/>
  <p:tag name="KSO_WM_TEMPLATE_ASSEMBLE_XID" val="60656fc04054ed1e2fb80fac"/>
  <p:tag name="KSO_WM_TEMPLATE_ASSEMBLE_GROUPID" val="60656fc04054ed1e2fb80fac"/>
</p:tagLst>
</file>

<file path=ppt/tags/tag15.xml><?xml version="1.0" encoding="utf-8"?>
<p:tagLst xmlns:p="http://schemas.openxmlformats.org/presentationml/2006/main">
  <p:tag name="KSO_WM_SLIDE_ID" val="diagram2021582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5821"/>
  <p:tag name="KSO_WM_SLIDE_LAYOUT" val="a_d_f"/>
  <p:tag name="KSO_WM_SLIDE_LAYOUT_CNT" val="1_1_1"/>
  <p:tag name="KSO_WM_TEMPLATE_THUMBS_INDEX" val="1、4、7、12、13、14、15、16、17、18、20、24、25、28、33、36、40、43、44"/>
  <p:tag name="KSO_WM_SLIDE_SIZE" val="960*539"/>
  <p:tag name="KSO_WM_SLIDE_POSITION" val="0*0"/>
  <p:tag name="KSO_WM_SLIDE_LAYOUT_INFO" val="{&quot;id&quot;:&quot;2021-04-01T16:02:01&quot;,&quot;maxSize&quot;:{&quot;size1&quot;:13.2},&quot;minSize&quot;:{&quot;size1&quot;:13.2},&quot;normalSize&quot;:{&quot;size1&quot;:13.2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6:02:01&quot;,&quot;margin&quot;:{&quot;bottom&quot;:0.3970000147819519,&quot;left&quot;:1.2699999809265137,&quot;right&quot;:1.2699999809265137,&quot;top&quot;:0.4230000674724579},&quot;type&quot;:0},{&quot;direction&quot;:1,&quot;id&quot;:&quot;2021-04-01T16:02:01&quot;,&quot;maxSize&quot;:{&quot;size1&quot;:66.199979652445},&quot;minSize&quot;:{&quot;size1&quot;:38.79997965244498},&quot;normalSize&quot;:{&quot;size1&quot;:39.162479652444986},&quot;subLayout&quot;:[{&quot;id&quot;:&quot;2021-04-01T16:02:01&quot;,&quot;margin&quot;:{&quot;bottom&quot;:1.6929999589920044,&quot;left&quot;:1.6929999589920044,&quot;right&quot;:0.02600000612437725,&quot;top&quot;:1.720000147819519},&quot;type&quot;:0},{&quot;id&quot;:&quot;2021-04-01T16:02:01&quot;,&quot;margin&quot;:{&quot;bottom&quot;:1.6929999589920044,&quot;left&quot;:1.2430000305175781,&quot;right&quot;:1.6929999589920044,&quot;top&quot;:1.6929999589920044}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e8e478fb0c58a9422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dbd48f1022174d91a904003a42a44ec0&quot;,&quot;fill_align&quot;:&quot;cm&quot;,&quot;chip_types&quot;:[&quot;diagram&quot;,&quot;pictext&quot;,&quot;picture&quot;,&quot;chart&quot;,&quot;table&quot;,&quot;video&quot;]},{&quot;text_align&quot;:&quot;lm&quot;,&quot;text_direction&quot;:&quot;horizontal&quot;,&quot;support_big_font&quot;:false,&quot;picture_toward&quot;:0,&quot;picture_dockside&quot;:[],&quot;fill_id&quot;:&quot;6d37605f4ba842028aff7707b4ec7ce0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3"/>
  <p:tag name="KSO_WM_TEMPLATE_ASSEMBLE_XID" val="60656fc04054ed1e2fb80fac"/>
  <p:tag name="KSO_WM_TEMPLATE_ASSEMBLE_GROUPID" val="60656fc04054ed1e2fb80fac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181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1181"/>
  <p:tag name="KSO_WM_UNIT_VALUE" val="159"/>
  <p:tag name="KSO_WM_TEMPLATE_ASSEMBLE_XID" val="60656eac4054ed1e2fb7fd97"/>
  <p:tag name="KSO_WM_TEMPLATE_ASSEMBLE_GROUPID" val="60656eac4054ed1e2fb7fd97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1181_1*i*4"/>
  <p:tag name="KSO_WM_TEMPLATE_CATEGORY" val="diagram"/>
  <p:tag name="KSO_WM_TEMPLATE_INDEX" val="20211181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beab6758fd584020af222176ad001f9f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2},&quot;ReferentInfo&quot;:{&quot;Id&quot;:&quot;20db552143304449bf0caa4e9a3b348b&quot;,&quot;X&quot;:{&quot;Pos&quot;:0},&quot;Y&quot;:{&quot;Pos&quot;:0}},&quot;whChangeMode&quot;:0}"/>
  <p:tag name="KSO_WM_CHIP_GROUPID" val="5f5ee1ca4d6848d78f644aeb"/>
  <p:tag name="KSO_WM_CHIP_XID" val="5f5f3b988e478fb0c58a945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"/>
  <p:tag name="KSO_WM_TEMPLATE_ASSEMBLE_XID" val="60656eac4054ed1e2fb7fd97"/>
  <p:tag name="KSO_WM_TEMPLATE_ASSEMBLE_GROUPID" val="60656eac4054ed1e2fb7fd97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1181_1*i*5"/>
  <p:tag name="KSO_WM_TEMPLATE_CATEGORY" val="diagram"/>
  <p:tag name="KSO_WM_TEMPLATE_INDEX" val="20211181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e47a05db800f4f2abeca29ae5797f32c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0},&quot;ReferentInfo&quot;:{&quot;Id&quot;:&quot;20db552143304449bf0caa4e9a3b348b&quot;,&quot;X&quot;:{&quot;Pos&quot;:2},&quot;Y&quot;:{&quot;Pos&quot;:2}},&quot;whChangeMode&quot;:0}"/>
  <p:tag name="KSO_WM_CHIP_GROUPID" val="5f5ee1ca4d6848d78f644aeb"/>
  <p:tag name="KSO_WM_CHIP_XID" val="5f5f3b988e478fb0c58a945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"/>
  <p:tag name="KSO_WM_TEMPLATE_ASSEMBLE_XID" val="60656eac4054ed1e2fb7fd97"/>
  <p:tag name="KSO_WM_TEMPLATE_ASSEMBLE_GROUPID" val="60656eac4054ed1e2fb7fd97"/>
</p:tagLst>
</file>

<file path=ppt/tags/tag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181_1*a*1"/>
  <p:tag name="KSO_WM_TEMPLATE_CATEGORY" val="diagram"/>
  <p:tag name="KSO_WM_TEMPLATE_INDEX" val="20211181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8073ed24f2b4fc4a83846a21c2bfd4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fd8bf40f1dea491c889e6e66815d6d56"/>
  <p:tag name="KSO_WM_UNIT_TEXT_FILL_FORE_SCHEMECOLOR_INDEX_BRIGHTNESS" val="0"/>
  <p:tag name="KSO_WM_UNIT_TEXT_FILL_FORE_SCHEMECOLOR_INDEX" val="13"/>
  <p:tag name="KSO_WM_UNIT_TEXT_FILL_TYPE" val="1"/>
  <p:tag name="KSO_WM_TEMPLATE_ASSEMBLE_XID" val="60656eac4054ed1e2fb7fd97"/>
  <p:tag name="KSO_WM_TEMPLATE_ASSEMBLE_GROUPID" val="60656eac4054ed1e2fb7fd97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111_1*a*1"/>
  <p:tag name="KSO_WM_TEMPLATE_CATEGORY" val="diagram"/>
  <p:tag name="KSO_WM_TEMPLATE_INDEX" val="20211111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6c636d817d441bc84407f1a93b32d3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604225839b774baca8432a32660fd9e5"/>
  <p:tag name="KSO_WM_UNIT_TEXT_FILL_FORE_SCHEMECOLOR_INDEX_BRIGHTNESS" val="0"/>
  <p:tag name="KSO_WM_UNIT_TEXT_FILL_FORE_SCHEMECOLOR_INDEX" val="13"/>
  <p:tag name="KSO_WM_UNIT_TEXT_FILL_TYPE" val="1"/>
  <p:tag name="KSO_WM_TEMPLATE_ASSEMBLE_XID" val="60656eb44054ed1e2fb7fe86"/>
  <p:tag name="KSO_WM_TEMPLATE_ASSEMBLE_GROUPID" val="60656eb44054ed1e2fb7fe86"/>
</p:tagLst>
</file>

<file path=ppt/tags/tag2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181_1*f*1"/>
  <p:tag name="KSO_WM_TEMPLATE_CATEGORY" val="diagram"/>
  <p:tag name="KSO_WM_TEMPLATE_INDEX" val="2021118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5"/>
  <p:tag name="KSO_WM_UNIT_SHOW_EDIT_AREA_INDICATION" val="1"/>
  <p:tag name="KSO_WM_CHIP_GROUPID" val="5e6b05596848fb12bee65ac8"/>
  <p:tag name="KSO_WM_CHIP_XID" val="5e6b05596848fb12bee65aca"/>
  <p:tag name="KSO_WM_UNIT_DEC_AREA_ID" val="20db552143304449bf0caa4e9a3b348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d619a194ca84ea897062daf031cd67a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eac4054ed1e2fb7fd97"/>
  <p:tag name="KSO_WM_TEMPLATE_ASSEMBLE_GROUPID" val="60656eac4054ed1e2fb7fd97"/>
</p:tagLst>
</file>

<file path=ppt/tags/tag21.xml><?xml version="1.0" encoding="utf-8"?>
<p:tagLst xmlns:p="http://schemas.openxmlformats.org/presentationml/2006/main">
  <p:tag name="KSO_WM_SLIDE_ID" val="diagram2021118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504"/>
  <p:tag name="KSO_WM_SLIDE_POSITION" val="0*0"/>
  <p:tag name="KSO_WM_TAG_VERSION" val="1.0"/>
  <p:tag name="KSO_WM_BEAUTIFY_FLAG" val="#wm#"/>
  <p:tag name="KSO_WM_TEMPLATE_CATEGORY" val="diagram"/>
  <p:tag name="KSO_WM_TEMPLATE_INDEX" val="20211181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12:14&quot;,&quot;maxSize&quot;:{&quot;size1&quot;:13.2},&quot;minSize&quot;:{&quot;size1&quot;:13.2},&quot;normalSize&quot;:{&quot;size1&quot;:13.2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2:14&quot;,&quot;margin&quot;:{&quot;bottom&quot;:0.3970000147819519,&quot;left&quot;:1.2699999809265137,&quot;right&quot;:1.2699999809265137,&quot;top&quot;:0.4230000674724579},&quot;type&quot;:0},{&quot;direction&quot;:1,&quot;id&quot;:&quot;2021-04-01T15:12:14&quot;,&quot;maxSize&quot;:{&quot;size1&quot;:63.69961467777969},&quot;minSize&quot;:{&quot;size1&quot;:47.49961467777969},&quot;normalSize&quot;:{&quot;size1&quot;:47.49961467777969},&quot;subLayout&quot;:[{&quot;id&quot;:&quot;2021-04-01T15:12:14&quot;,&quot;margin&quot;:{&quot;bottom&quot;:1.6929999589920044,&quot;left&quot;:2.117000102996826,&quot;right&quot;:1.6929999589920044,&quot;top&quot;:1.720000147819519},&quot;type&quot;:0},{&quot;id&quot;:&quot;2021-04-01T15:12:14&quot;,&quot;margin&quot;:{&quot;bottom&quot;:3.38700008392334,&quot;left&quot;:0,&quot;right&quot;:2.9639999866485596,&quot;top&quot;:3.38700008392334},&quot;type&quot;:0}],&quot;type&quot;:0}],&quot;type&quot;:0}"/>
  <p:tag name="KSO_WM_SLIDE_BACKGROUND" val="[&quot;general&quot;,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cm&quot;,&quot;text_direction&quot;:&quot;horizontal&quot;,&quot;support_big_font&quot;:false,&quot;fill_id&quot;:&quot;df1a7ba690ea48feb6f2e0d3cc988ba4&quot;,&quot;fill_align&quot;:&quot;cm&quot;,&quot;chip_types&quot;:[&quot;picture&quot;]},{&quot;text_align&quot;:&quot;lm&quot;,&quot;text_direction&quot;:&quot;horizontal&quot;,&quot;support_big_font&quot;:true,&quot;fill_id&quot;:&quot;1a39d45e882e4b2891803a74a9401223&quot;,&quot;fill_align&quot;:&quot;cm&quot;,&quot;chip_types&quot;:[&quot;text&quot;]}]]"/>
  <p:tag name="KSO_WM_CHIP_XID" val="5f5f3b988e478fb0c58a945e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ac4054ed1e2fb7fd97"/>
  <p:tag name="KSO_WM_TEMPLATE_ASSEMBLE_GROUPID" val="60656eac4054ed1e2fb7fd97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821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5821"/>
  <p:tag name="KSO_WM_UNIT_VALUE" val="159"/>
  <p:tag name="KSO_WM_TEMPLATE_ASSEMBLE_XID" val="60656fc04054ed1e2fb80fac"/>
  <p:tag name="KSO_WM_TEMPLATE_ASSEMBLE_GROUPID" val="60656fc04054ed1e2fb80fac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21_1*a*1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6967b7cbfdd49db98dac943c921b42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fbfbb0fc61064a90acaa69246cc83bf9"/>
  <p:tag name="KSO_WM_UNIT_TEXT_FILL_FORE_SCHEMECOLOR_INDEX_BRIGHTNESS" val="0"/>
  <p:tag name="KSO_WM_UNIT_TEXT_FILL_FORE_SCHEMECOLOR_INDEX" val="13"/>
  <p:tag name="KSO_WM_UNIT_TEXT_FILL_TYPE" val="1"/>
  <p:tag name="KSO_WM_TEMPLATE_ASSEMBLE_XID" val="60656fc04054ed1e2fb80fac"/>
  <p:tag name="KSO_WM_TEMPLATE_ASSEMBLE_GROUPID" val="60656fc04054ed1e2fb80fac"/>
</p:tagLst>
</file>

<file path=ppt/tags/tag2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21_1*f*1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2"/>
  <p:tag name="KSO_WM_UNIT_SHOW_EDIT_AREA_INDICATION" val="1"/>
  <p:tag name="KSO_WM_CHIP_GROUPID" val="5e6b05596848fb12bee65ac8"/>
  <p:tag name="KSO_WM_CHIP_XID" val="5e6b05596848fb12bee65aca"/>
  <p:tag name="KSO_WM_UNIT_DEC_AREA_ID" val="b2e0fc33c8fb4226b2c7912eabade10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f236953d9354eba87d4571f82370dc3"/>
  <p:tag name="KSO_WM_UNIT_TEXT_FILL_FORE_SCHEMECOLOR_INDEX_BRIGHTNESS" val="0.25"/>
  <p:tag name="KSO_WM_UNIT_TEXT_FILL_FORE_SCHEMECOLOR_INDEX" val="13"/>
  <p:tag name="KSO_WM_UNIT_TEXT_FILL_TYPE" val="1"/>
  <p:tag name="KSO_WM_TEMPLATE_ASSEMBLE_XID" val="60656fc04054ed1e2fb80fac"/>
  <p:tag name="KSO_WM_TEMPLATE_ASSEMBLE_GROUPID" val="60656fc04054ed1e2fb80fac"/>
</p:tagLst>
</file>

<file path=ppt/tags/tag25.xml><?xml version="1.0" encoding="utf-8"?>
<p:tagLst xmlns:p="http://schemas.openxmlformats.org/presentationml/2006/main">
  <p:tag name="KSO_WM_UNIT_BLOCK" val="0"/>
  <p:tag name="KSO_WM_UNIT_SM_LIMIT_TYPE" val="2"/>
  <p:tag name="KSO_WM_UNIT_DEC_AREA_ID" val="fc81cb14038b43bcb7ca0b9f10fe60f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5821_1*i*2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0}"/>
  <p:tag name="KSO_WM_CHIP_GROUPID" val="5f5ee1ca4d6848d78f644aeb"/>
  <p:tag name="KSO_WM_CHIP_XID" val="5f5f3b6e8e478fb0c58a9422"/>
  <p:tag name="KSO_WM_TEMPLATE_ASSEMBLE_XID" val="60656fc04054ed1e2fb80fac"/>
  <p:tag name="KSO_WM_TEMPLATE_ASSEMBLE_GROUPID" val="60656fc04054ed1e2fb80fac"/>
  <p:tag name="KSO_WM_UNIT_PLACING_PICTURE_USER_VIEWPORT" val="{&quot;height&quot;:3062.6661417322834,&quot;width&quot;:4214.765354330709}"/>
</p:tagLst>
</file>

<file path=ppt/tags/tag26.xml><?xml version="1.0" encoding="utf-8"?>
<p:tagLst xmlns:p="http://schemas.openxmlformats.org/presentationml/2006/main">
  <p:tag name="KSO_WM_UNIT_PLACING_PICTURE_USER_VIEWPORT" val="{&quot;height&quot;:9261.878740157481,&quot;width&quot;:8066.261417322835}"/>
</p:tagLst>
</file>

<file path=ppt/tags/tag27.xml><?xml version="1.0" encoding="utf-8"?>
<p:tagLst xmlns:p="http://schemas.openxmlformats.org/presentationml/2006/main">
  <p:tag name="KSO_WM_SLIDE_ID" val="diagram2021582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5821"/>
  <p:tag name="KSO_WM_SLIDE_LAYOUT" val="a_d_f"/>
  <p:tag name="KSO_WM_SLIDE_LAYOUT_CNT" val="1_1_1"/>
  <p:tag name="KSO_WM_TEMPLATE_THUMBS_INDEX" val="1、4、7、12、13、14、15、16、17、18、20、24、25、28、33、36、40、43、44"/>
  <p:tag name="KSO_WM_SLIDE_SIZE" val="960*539"/>
  <p:tag name="KSO_WM_SLIDE_POSITION" val="0*0"/>
  <p:tag name="KSO_WM_SLIDE_LAYOUT_INFO" val="{&quot;id&quot;:&quot;2021-04-01T16:02:01&quot;,&quot;maxSize&quot;:{&quot;size1&quot;:13.2},&quot;minSize&quot;:{&quot;size1&quot;:13.2},&quot;normalSize&quot;:{&quot;size1&quot;:13.2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6:02:01&quot;,&quot;margin&quot;:{&quot;bottom&quot;:0.3970000147819519,&quot;left&quot;:1.2699999809265137,&quot;right&quot;:1.2699999809265137,&quot;top&quot;:0.4230000674724579},&quot;type&quot;:0},{&quot;direction&quot;:1,&quot;id&quot;:&quot;2021-04-01T16:02:01&quot;,&quot;maxSize&quot;:{&quot;size1&quot;:66.199979652445},&quot;minSize&quot;:{&quot;size1&quot;:38.79997965244498},&quot;normalSize&quot;:{&quot;size1&quot;:39.162479652444986},&quot;subLayout&quot;:[{&quot;id&quot;:&quot;2021-04-01T16:02:01&quot;,&quot;margin&quot;:{&quot;bottom&quot;:1.6929999589920044,&quot;left&quot;:1.6929999589920044,&quot;right&quot;:0.02600000612437725,&quot;top&quot;:1.720000147819519},&quot;type&quot;:0},{&quot;id&quot;:&quot;2021-04-01T16:02:01&quot;,&quot;margin&quot;:{&quot;bottom&quot;:1.6929999589920044,&quot;left&quot;:1.2430000305175781,&quot;right&quot;:1.6929999589920044,&quot;top&quot;:1.6929999589920044}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e8e478fb0c58a9422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dbd48f1022174d91a904003a42a44ec0&quot;,&quot;fill_align&quot;:&quot;cm&quot;,&quot;chip_types&quot;:[&quot;diagram&quot;,&quot;pictext&quot;,&quot;picture&quot;,&quot;chart&quot;,&quot;table&quot;,&quot;video&quot;]},{&quot;text_align&quot;:&quot;lm&quot;,&quot;text_direction&quot;:&quot;horizontal&quot;,&quot;support_big_font&quot;:false,&quot;picture_toward&quot;:0,&quot;picture_dockside&quot;:[],&quot;fill_id&quot;:&quot;6d37605f4ba842028aff7707b4ec7ce0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3"/>
  <p:tag name="KSO_WM_TEMPLATE_ASSEMBLE_XID" val="60656fc04054ed1e2fb80fac"/>
  <p:tag name="KSO_WM_TEMPLATE_ASSEMBLE_GROUPID" val="60656fc04054ed1e2fb80fac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821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5821"/>
  <p:tag name="KSO_WM_UNIT_VALUE" val="159"/>
  <p:tag name="KSO_WM_TEMPLATE_ASSEMBLE_XID" val="60656fc04054ed1e2fb80fac"/>
  <p:tag name="KSO_WM_TEMPLATE_ASSEMBLE_GROUPID" val="60656fc04054ed1e2fb80fac"/>
</p:tagLst>
</file>

<file path=ppt/tags/tag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21_1*a*1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6967b7cbfdd49db98dac943c921b42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fbfbb0fc61064a90acaa69246cc83bf9"/>
  <p:tag name="KSO_WM_UNIT_TEXT_FILL_FORE_SCHEMECOLOR_INDEX_BRIGHTNESS" val="0"/>
  <p:tag name="KSO_WM_UNIT_TEXT_FILL_FORE_SCHEMECOLOR_INDEX" val="13"/>
  <p:tag name="KSO_WM_UNIT_TEXT_FILL_TYPE" val="1"/>
  <p:tag name="KSO_WM_TEMPLATE_ASSEMBLE_XID" val="60656fc04054ed1e2fb80fac"/>
  <p:tag name="KSO_WM_TEMPLATE_ASSEMBLE_GROUPID" val="60656fc04054ed1e2fb80fac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11111_1*h_a*1_1"/>
  <p:tag name="KSO_WM_TEMPLATE_CATEGORY" val="diagram"/>
  <p:tag name="KSO_WM_TEMPLATE_INDEX" val="20211111"/>
  <p:tag name="KSO_WM_UNIT_LAYERLEVEL" val="1_1"/>
  <p:tag name="KSO_WM_TAG_VERSION" val="1.0"/>
  <p:tag name="KSO_WM_BEAUTIFY_FLAG" val="#wm#"/>
  <p:tag name="KSO_WM_UNIT_DEFAULT_FONT" val="18;24;2"/>
  <p:tag name="KSO_WM_UNIT_BLOCK" val="0"/>
  <p:tag name="KSO_WM_UNIT_SHOW_EDIT_AREA_INDICATION" val="1"/>
  <p:tag name="KSO_WM_CHIP_GROUPID" val="5e6b05b36848fb12bee65ad8"/>
  <p:tag name="KSO_WM_CHIP_XID" val="5e6b05b36848fb12bee65ada"/>
  <p:tag name="KSO_WM_UNIT_DEC_AREA_ID" val="28be7877385540b2b994f27fc6b74cd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5f99b5418e014273a342a40308374406"/>
  <p:tag name="KSO_WM_UNIT_TEXT_FILL_FORE_SCHEMECOLOR_INDEX_BRIGHTNESS" val="0"/>
  <p:tag name="KSO_WM_UNIT_TEXT_FILL_FORE_SCHEMECOLOR_INDEX" val="13"/>
  <p:tag name="KSO_WM_UNIT_TEXT_FILL_TYPE" val="1"/>
  <p:tag name="KSO_WM_TEMPLATE_ASSEMBLE_XID" val="60656eb44054ed1e2fb7fe86"/>
  <p:tag name="KSO_WM_TEMPLATE_ASSEMBLE_GROUPID" val="60656eb44054ed1e2fb7fe86"/>
</p:tagLst>
</file>

<file path=ppt/tags/tag3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21_1*f*1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2"/>
  <p:tag name="KSO_WM_UNIT_SHOW_EDIT_AREA_INDICATION" val="1"/>
  <p:tag name="KSO_WM_CHIP_GROUPID" val="5e6b05596848fb12bee65ac8"/>
  <p:tag name="KSO_WM_CHIP_XID" val="5e6b05596848fb12bee65aca"/>
  <p:tag name="KSO_WM_UNIT_DEC_AREA_ID" val="b2e0fc33c8fb4226b2c7912eabade10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f236953d9354eba87d4571f82370dc3"/>
  <p:tag name="KSO_WM_UNIT_TEXT_FILL_FORE_SCHEMECOLOR_INDEX_BRIGHTNESS" val="0.25"/>
  <p:tag name="KSO_WM_UNIT_TEXT_FILL_FORE_SCHEMECOLOR_INDEX" val="13"/>
  <p:tag name="KSO_WM_UNIT_TEXT_FILL_TYPE" val="1"/>
  <p:tag name="KSO_WM_TEMPLATE_ASSEMBLE_XID" val="60656fc04054ed1e2fb80fac"/>
  <p:tag name="KSO_WM_TEMPLATE_ASSEMBLE_GROUPID" val="60656fc04054ed1e2fb80fac"/>
</p:tagLst>
</file>

<file path=ppt/tags/tag31.xml><?xml version="1.0" encoding="utf-8"?>
<p:tagLst xmlns:p="http://schemas.openxmlformats.org/presentationml/2006/main">
  <p:tag name="KSO_WM_UNIT_BLOCK" val="0"/>
  <p:tag name="KSO_WM_UNIT_SM_LIMIT_TYPE" val="2"/>
  <p:tag name="KSO_WM_UNIT_DEC_AREA_ID" val="fc81cb14038b43bcb7ca0b9f10fe60f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5821_1*i*2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0}"/>
  <p:tag name="KSO_WM_CHIP_GROUPID" val="5f5ee1ca4d6848d78f644aeb"/>
  <p:tag name="KSO_WM_CHIP_XID" val="5f5f3b6e8e478fb0c58a9422"/>
  <p:tag name="KSO_WM_TEMPLATE_ASSEMBLE_XID" val="60656fc04054ed1e2fb80fac"/>
  <p:tag name="KSO_WM_TEMPLATE_ASSEMBLE_GROUPID" val="60656fc04054ed1e2fb80fac"/>
</p:tagLst>
</file>

<file path=ppt/tags/tag32.xml><?xml version="1.0" encoding="utf-8"?>
<p:tagLst xmlns:p="http://schemas.openxmlformats.org/presentationml/2006/main">
  <p:tag name="KSO_WM_SLIDE_ID" val="diagram2021582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5821"/>
  <p:tag name="KSO_WM_SLIDE_LAYOUT" val="a_d_f"/>
  <p:tag name="KSO_WM_SLIDE_LAYOUT_CNT" val="1_1_1"/>
  <p:tag name="KSO_WM_TEMPLATE_THUMBS_INDEX" val="1、4、7、12、13、14、15、16、17、18、20、24、25、28、33、36、40、43、44"/>
  <p:tag name="KSO_WM_SLIDE_SIZE" val="960*539"/>
  <p:tag name="KSO_WM_SLIDE_POSITION" val="0*0"/>
  <p:tag name="KSO_WM_SLIDE_LAYOUT_INFO" val="{&quot;id&quot;:&quot;2021-04-01T16:02:01&quot;,&quot;maxSize&quot;:{&quot;size1&quot;:13.2},&quot;minSize&quot;:{&quot;size1&quot;:13.2},&quot;normalSize&quot;:{&quot;size1&quot;:13.2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6:02:01&quot;,&quot;margin&quot;:{&quot;bottom&quot;:0.3970000147819519,&quot;left&quot;:1.2699999809265137,&quot;right&quot;:1.2699999809265137,&quot;top&quot;:0.4230000674724579},&quot;type&quot;:0},{&quot;direction&quot;:1,&quot;id&quot;:&quot;2021-04-01T16:02:01&quot;,&quot;maxSize&quot;:{&quot;size1&quot;:66.199979652445},&quot;minSize&quot;:{&quot;size1&quot;:38.79997965244498},&quot;normalSize&quot;:{&quot;size1&quot;:39.162479652444986},&quot;subLayout&quot;:[{&quot;id&quot;:&quot;2021-04-01T16:02:01&quot;,&quot;margin&quot;:{&quot;bottom&quot;:1.6929999589920044,&quot;left&quot;:1.6929999589920044,&quot;right&quot;:0.02600000612437725,&quot;top&quot;:1.720000147819519},&quot;type&quot;:0},{&quot;id&quot;:&quot;2021-04-01T16:02:01&quot;,&quot;margin&quot;:{&quot;bottom&quot;:1.6929999589920044,&quot;left&quot;:1.2430000305175781,&quot;right&quot;:1.6929999589920044,&quot;top&quot;:1.6929999589920044}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e8e478fb0c58a9422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dbd48f1022174d91a904003a42a44ec0&quot;,&quot;fill_align&quot;:&quot;cm&quot;,&quot;chip_types&quot;:[&quot;diagram&quot;,&quot;pictext&quot;,&quot;picture&quot;,&quot;chart&quot;,&quot;table&quot;,&quot;video&quot;]},{&quot;text_align&quot;:&quot;lm&quot;,&quot;text_direction&quot;:&quot;horizontal&quot;,&quot;support_big_font&quot;:false,&quot;picture_toward&quot;:0,&quot;picture_dockside&quot;:[],&quot;fill_id&quot;:&quot;6d37605f4ba842028aff7707b4ec7ce0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3"/>
  <p:tag name="KSO_WM_TEMPLATE_ASSEMBLE_XID" val="60656fc04054ed1e2fb80fac"/>
  <p:tag name="KSO_WM_TEMPLATE_ASSEMBLE_GROUPID" val="60656fc04054ed1e2fb80fac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218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1218"/>
  <p:tag name="KSO_WM_UNIT_VALUE" val="159"/>
  <p:tag name="KSO_WM_TEMPLATE_ASSEMBLE_XID" val="60656eaf4054ed1e2fb7fdce"/>
  <p:tag name="KSO_WM_TEMPLATE_ASSEMBLE_GROUPID" val="60656eaf4054ed1e2fb7fdce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218_1*i*2"/>
  <p:tag name="KSO_WM_TEMPLATE_CATEGORY" val="diagram"/>
  <p:tag name="KSO_WM_TEMPLATE_INDEX" val="2021121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161cdaa37a1d4b35a6739e44129f2133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0},&quot;ReferentInfo&quot;:{&quot;Id&quot;:&quot;56b032ee5a2b429cb39804091e68bd9f&quot;,&quot;X&quot;:{&quot;Pos&quot;:2},&quot;Y&quot;:{&quot;Pos&quot;:2}},&quot;whChangeMode&quot;:0}"/>
  <p:tag name="KSO_WM_CHIP_GROUPID" val="5f5ee1ca4d6848d78f644aeb"/>
  <p:tag name="KSO_WM_CHIP_XID" val="5f5f3b758e478fb0c58a942b"/>
  <p:tag name="KSO_WM_TEMPLATE_ASSEMBLE_XID" val="60656eaf4054ed1e2fb7fdce"/>
  <p:tag name="KSO_WM_TEMPLATE_ASSEMBLE_GROUPID" val="60656eaf4054ed1e2fb7fdce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218_1*i*3"/>
  <p:tag name="KSO_WM_TEMPLATE_CATEGORY" val="diagram"/>
  <p:tag name="KSO_WM_TEMPLATE_INDEX" val="20211218"/>
  <p:tag name="KSO_WM_UNIT_LAYERLEVEL" val="1"/>
  <p:tag name="KSO_WM_TAG_VERSION" val="1.0"/>
  <p:tag name="KSO_WM_BEAUTIFY_FLAG" val="#wm#"/>
  <p:tag name="KSO_WM_UNIT_SM_LIMIT_TYPE" val="0"/>
  <p:tag name="KSO_WM_CHIP_GROUPID" val="5f5ee1ca4d6848d78f644aeb"/>
  <p:tag name="KSO_WM_CHIP_XID" val="5f5f3b758e478fb0c58a942b"/>
  <p:tag name="KSO_WM_UNIT_TEXT_FILL_FORE_SCHEMECOLOR_INDEX_BRIGHTNESS" val="0"/>
  <p:tag name="KSO_WM_UNIT_TEXT_FILL_FORE_SCHEMECOLOR_INDEX" val="13"/>
  <p:tag name="KSO_WM_UNIT_TEXT_FILL_TYPE" val="1"/>
  <p:tag name="KSO_WM_UNIT_VALUE" val="6"/>
  <p:tag name="KSO_WM_TEMPLATE_ASSEMBLE_XID" val="60656eaf4054ed1e2fb7fdce"/>
  <p:tag name="KSO_WM_TEMPLATE_ASSEMBLE_GROUPID" val="60656eaf4054ed1e2fb7fdce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1218_1*i*4"/>
  <p:tag name="KSO_WM_TEMPLATE_CATEGORY" val="diagram"/>
  <p:tag name="KSO_WM_TEMPLATE_INDEX" val="20211218"/>
  <p:tag name="KSO_WM_UNIT_LAYERLEVEL" val="1"/>
  <p:tag name="KSO_WM_TAG_VERSION" val="1.0"/>
  <p:tag name="KSO_WM_BEAUTIFY_FLAG" val="#wm#"/>
  <p:tag name="KSO_WM_UNIT_SM_LIMIT_TYPE" val="0"/>
  <p:tag name="KSO_WM_CHIP_GROUPID" val="5f5ee1ca4d6848d78f644aeb"/>
  <p:tag name="KSO_WM_CHIP_XID" val="5f5f3b758e478fb0c58a942b"/>
  <p:tag name="KSO_WM_UNIT_TEXT_FILL_FORE_SCHEMECOLOR_INDEX_BRIGHTNESS" val="0"/>
  <p:tag name="KSO_WM_UNIT_TEXT_FILL_FORE_SCHEMECOLOR_INDEX" val="13"/>
  <p:tag name="KSO_WM_UNIT_TEXT_FILL_TYPE" val="1"/>
  <p:tag name="KSO_WM_UNIT_VALUE" val="6"/>
  <p:tag name="KSO_WM_TEMPLATE_ASSEMBLE_XID" val="60656eaf4054ed1e2fb7fdce"/>
  <p:tag name="KSO_WM_TEMPLATE_ASSEMBLE_GROUPID" val="60656eaf4054ed1e2fb7fdce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1218_1*i*5"/>
  <p:tag name="KSO_WM_TEMPLATE_CATEGORY" val="diagram"/>
  <p:tag name="KSO_WM_TEMPLATE_INDEX" val="2021121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11009bae593241f2ba0b24003b9aaea6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2},&quot;ReferentInfo&quot;:{&quot;Id&quot;:&quot;56b032ee5a2b429cb39804091e68bd9f&quot;,&quot;X&quot;:{&quot;Pos&quot;:0},&quot;Y&quot;:{&quot;Pos&quot;:0}},&quot;whChangeMode&quot;:0}"/>
  <p:tag name="KSO_WM_CHIP_GROUPID" val="5f5ee1ca4d6848d78f644aeb"/>
  <p:tag name="KSO_WM_CHIP_XID" val="5f5f3b758e478fb0c58a942b"/>
  <p:tag name="KSO_WM_TEMPLATE_ASSEMBLE_XID" val="60656eaf4054ed1e2fb7fdce"/>
  <p:tag name="KSO_WM_TEMPLATE_ASSEMBLE_GROUPID" val="60656eaf4054ed1e2fb7fdce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11218_1*i*6"/>
  <p:tag name="KSO_WM_TEMPLATE_CATEGORY" val="diagram"/>
  <p:tag name="KSO_WM_TEMPLATE_INDEX" val="20211218"/>
  <p:tag name="KSO_WM_UNIT_LAYERLEVEL" val="1"/>
  <p:tag name="KSO_WM_TAG_VERSION" val="1.0"/>
  <p:tag name="KSO_WM_BEAUTIFY_FLAG" val="#wm#"/>
  <p:tag name="KSO_WM_UNIT_SM_LIMIT_TYPE" val="0"/>
  <p:tag name="KSO_WM_CHIP_GROUPID" val="5f5ee1ca4d6848d78f644aeb"/>
  <p:tag name="KSO_WM_CHIP_XID" val="5f5f3b758e478fb0c58a942b"/>
  <p:tag name="KSO_WM_UNIT_TEXT_FILL_FORE_SCHEMECOLOR_INDEX_BRIGHTNESS" val="0"/>
  <p:tag name="KSO_WM_UNIT_TEXT_FILL_FORE_SCHEMECOLOR_INDEX" val="13"/>
  <p:tag name="KSO_WM_UNIT_TEXT_FILL_TYPE" val="1"/>
  <p:tag name="KSO_WM_UNIT_VALUE" val="6"/>
  <p:tag name="KSO_WM_TEMPLATE_ASSEMBLE_XID" val="60656eaf4054ed1e2fb7fdce"/>
  <p:tag name="KSO_WM_TEMPLATE_ASSEMBLE_GROUPID" val="60656eaf4054ed1e2fb7fdce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11218_1*i*7"/>
  <p:tag name="KSO_WM_TEMPLATE_CATEGORY" val="diagram"/>
  <p:tag name="KSO_WM_TEMPLATE_INDEX" val="20211218"/>
  <p:tag name="KSO_WM_UNIT_LAYERLEVEL" val="1"/>
  <p:tag name="KSO_WM_TAG_VERSION" val="1.0"/>
  <p:tag name="KSO_WM_BEAUTIFY_FLAG" val="#wm#"/>
  <p:tag name="KSO_WM_UNIT_SM_LIMIT_TYPE" val="0"/>
  <p:tag name="KSO_WM_CHIP_GROUPID" val="5f5ee1ca4d6848d78f644aeb"/>
  <p:tag name="KSO_WM_CHIP_XID" val="5f5f3b758e478fb0c58a942b"/>
  <p:tag name="KSO_WM_UNIT_TEXT_FILL_FORE_SCHEMECOLOR_INDEX_BRIGHTNESS" val="0"/>
  <p:tag name="KSO_WM_UNIT_TEXT_FILL_FORE_SCHEMECOLOR_INDEX" val="13"/>
  <p:tag name="KSO_WM_UNIT_TEXT_FILL_TYPE" val="1"/>
  <p:tag name="KSO_WM_UNIT_VALUE" val="6"/>
  <p:tag name="KSO_WM_TEMPLATE_ASSEMBLE_XID" val="60656eaf4054ed1e2fb7fdce"/>
  <p:tag name="KSO_WM_TEMPLATE_ASSEMBLE_GROUPID" val="60656eaf4054ed1e2fb7fdce"/>
</p:tagLst>
</file>

<file path=ppt/tags/tag4.xml><?xml version="1.0" encoding="utf-8"?>
<p:tagLst xmlns:p="http://schemas.openxmlformats.org/presentationml/2006/main">
  <p:tag name="KSO_WM_UNIT_TEX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11111_1*h_f*1_1"/>
  <p:tag name="KSO_WM_TEMPLATE_CATEGORY" val="diagram"/>
  <p:tag name="KSO_WM_TEMPLATE_INDEX" val="20211111"/>
  <p:tag name="KSO_WM_UNIT_LAYERLEVEL" val="1_1"/>
  <p:tag name="KSO_WM_TAG_VERSION" val="1.0"/>
  <p:tag name="KSO_WM_BEAUTIFY_FLAG" val="#wm#"/>
  <p:tag name="KSO_WM_UNIT_SUBTYPE" val="a"/>
  <p:tag name="KSO_WM_UNIT_DEFAULT_FONT" val="14;20;2"/>
  <p:tag name="KSO_WM_UNIT_BLOCK" val="0"/>
  <p:tag name="KSO_WM_UNIT_VALUE" val="39"/>
  <p:tag name="KSO_WM_UNIT_SHOW_EDIT_AREA_INDICATION" val="1"/>
  <p:tag name="KSO_WM_CHIP_GROUPID" val="5e6b05b36848fb12bee65ad8"/>
  <p:tag name="KSO_WM_CHIP_XID" val="5e6b05b36848fb12bee65ada"/>
  <p:tag name="KSO_WM_UNIT_DEC_AREA_ID" val="964277b8ba0f4d79b0ca3cbef1ae388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5f99b5418e014273a342a40308374406"/>
  <p:tag name="KSO_WM_UNIT_TEXT_FILL_FORE_SCHEMECOLOR_INDEX_BRIGHTNESS" val="0.25"/>
  <p:tag name="KSO_WM_UNIT_TEXT_FILL_FORE_SCHEMECOLOR_INDEX" val="13"/>
  <p:tag name="KSO_WM_UNIT_TEXT_FILL_TYPE" val="1"/>
  <p:tag name="KSO_WM_TEMPLATE_ASSEMBLE_XID" val="60656eb44054ed1e2fb7fe86"/>
  <p:tag name="KSO_WM_TEMPLATE_ASSEMBLE_GROUPID" val="60656eb44054ed1e2fb7fe86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218_1*a*1"/>
  <p:tag name="KSO_WM_TEMPLATE_CATEGORY" val="diagram"/>
  <p:tag name="KSO_WM_TEMPLATE_INDEX" val="20211218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72d18932d894cd39d36816eb55806c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7714139eeb6d449ca516ab2e7109cf85"/>
  <p:tag name="KSO_WM_UNIT_TEXT_FILL_FORE_SCHEMECOLOR_INDEX_BRIGHTNESS" val="0"/>
  <p:tag name="KSO_WM_UNIT_TEXT_FILL_FORE_SCHEMECOLOR_INDEX" val="13"/>
  <p:tag name="KSO_WM_UNIT_TEXT_FILL_TYPE" val="1"/>
  <p:tag name="KSO_WM_TEMPLATE_ASSEMBLE_XID" val="60656eaf4054ed1e2fb7fdce"/>
  <p:tag name="KSO_WM_TEMPLATE_ASSEMBLE_GROUPID" val="60656eaf4054ed1e2fb7fdce"/>
</p:tagLst>
</file>

<file path=ppt/tags/tag4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218_1*f*1"/>
  <p:tag name="KSO_WM_TEMPLATE_CATEGORY" val="diagram"/>
  <p:tag name="KSO_WM_TEMPLATE_INDEX" val="2021121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0"/>
  <p:tag name="KSO_WM_UNIT_SHOW_EDIT_AREA_INDICATION" val="1"/>
  <p:tag name="KSO_WM_CHIP_GROUPID" val="5e6b05596848fb12bee65ac8"/>
  <p:tag name="KSO_WM_CHIP_XID" val="5e6b05596848fb12bee65aca"/>
  <p:tag name="KSO_WM_UNIT_DEC_AREA_ID" val="56b032ee5a2b429cb39804091e68bd9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000abd94459434696a893730a3ed2b3"/>
  <p:tag name="KSO_WM_UNIT_TEXT_FILL_FORE_SCHEMECOLOR_INDEX_BRIGHTNESS" val="0.25"/>
  <p:tag name="KSO_WM_UNIT_TEXT_FILL_FORE_SCHEMECOLOR_INDEX" val="13"/>
  <p:tag name="KSO_WM_UNIT_TEXT_FILL_TYPE" val="1"/>
  <p:tag name="KSO_WM_TEMPLATE_ASSEMBLE_XID" val="60656eaf4054ed1e2fb7fdce"/>
  <p:tag name="KSO_WM_TEMPLATE_ASSEMBLE_GROUPID" val="60656eaf4054ed1e2fb7fdce"/>
</p:tagLst>
</file>

<file path=ppt/tags/tag42.xml><?xml version="1.0" encoding="utf-8"?>
<p:tagLst xmlns:p="http://schemas.openxmlformats.org/presentationml/2006/main">
  <p:tag name="KSO_WM_SLIDE_ID" val="diagram2021121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92"/>
  <p:tag name="KSO_WM_SLIDE_POSITION" val="0*0"/>
  <p:tag name="KSO_WM_TAG_VERSION" val="1.0"/>
  <p:tag name="KSO_WM_BEAUTIFY_FLAG" val="#wm#"/>
  <p:tag name="KSO_WM_TEMPLATE_CATEGORY" val="diagram"/>
  <p:tag name="KSO_WM_TEMPLATE_INDEX" val="20211218"/>
  <p:tag name="KSO_WM_SLIDE_LAYOUT" val="a_d_f"/>
  <p:tag name="KSO_WM_SLIDE_LAYOUT_CNT" val="1_1_1"/>
  <p:tag name="KSO_WM_SLIDE_LAYOUT_INFO" val="{&quot;id&quot;:&quot;2021-04-01T15:12:49&quot;,&quot;maxSize&quot;:{&quot;size1&quot;:13.3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2:49&quot;,&quot;margin&quot;:{&quot;bottom&quot;:0.4230000674724579,&quot;left&quot;:1.2699999809265137,&quot;right&quot;:1.2699999809265137,&quot;top&quot;:0.4230000674724579},&quot;type&quot;:0},{&quot;direction&quot;:1,&quot;id&quot;:&quot;2021-04-01T15:12:49&quot;,&quot;maxSize&quot;:{&quot;size1&quot;:44.999602013801145},&quot;minSize&quot;:{&quot;size1&quot;:44.999602013801145},&quot;normalSize&quot;:{&quot;size1&quot;:44.999602013801145},&quot;subLayout&quot;:[{&quot;id&quot;:&quot;2021-04-01T15:12:49&quot;,&quot;margin&quot;:{&quot;bottom&quot;:1.6929999589920044,&quot;left&quot;:1.6929999589920044,&quot;right&quot;:0.4230000674724579,&quot;top&quot;:1.6929999589920044},&quot;type&quot;:0},{&quot;id&quot;:&quot;2021-04-01T15:12:50&quot;,&quot;margin&quot;:{&quot;bottom&quot;:4.657000541687012,&quot;left&quot;:1.6929999589920044,&quot;right&quot;:2.5399999618530273,&quot;top&quot;:4.657000541687012}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758e478fb0c58a942b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df211d00301b44f289a234c884187ebb&quot;,&quot;fill_align&quot;:&quot;cm&quot;,&quot;chip_types&quot;:[&quot;diagram&quot;,&quot;pictext&quot;,&quot;picture&quot;,&quot;chart&quot;,&quot;table&quot;,&quot;video&quot;]},{&quot;text_align&quot;:&quot;cm&quot;,&quot;text_direction&quot;:&quot;horizontal&quot;,&quot;support_big_font&quot;:false,&quot;picture_toward&quot;:0,&quot;picture_dockside&quot;:[],&quot;fill_id&quot;:&quot;feb08e9d8d6d4856871473bf6fc0633b&quot;,&quot;fill_align&quot;:&quot;cm&quot;,&quot;chip_types&quot;:[&quot;text&quot;]}]]"/>
  <p:tag name="FIXED_XID_TMP" val="5f5ee1ca4d6848d78f644aeb"/>
  <p:tag name="KSO_WM_SLIDE_CAN_ADD_NAVIGATION" val="1"/>
  <p:tag name="KSO_WM_CHIP_DECFILLPROP" val="[]"/>
  <p:tag name="KSO_WM_CHIP_GROUPID" val="5f5ee1ca4d6848d78f644aeb"/>
  <p:tag name="KSO_WM_SLIDE_BK_DARK_LIGHT" val="2"/>
  <p:tag name="KSO_WM_SLIDE_BACKGROUND_TYPE" val="navigation"/>
  <p:tag name="KSO_WM_SLIDE_SUPPORT_FEATURE_TYPE" val="3"/>
  <p:tag name="KSO_WM_TEMPLATE_ASSEMBLE_XID" val="60656eaf4054ed1e2fb7fdce"/>
  <p:tag name="KSO_WM_TEMPLATE_ASSEMBLE_GROUPID" val="60656eaf4054ed1e2fb7fdce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827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5827"/>
  <p:tag name="KSO_WM_UNIT_VALUE" val="159"/>
  <p:tag name="KSO_WM_TEMPLATE_ASSEMBLE_XID" val="60656eb14054ed1e2fb7fe08"/>
  <p:tag name="KSO_WM_TEMPLATE_ASSEMBLE_GROUPID" val="60656eb14054ed1e2fb7fe08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5827_1*i*2"/>
  <p:tag name="KSO_WM_TEMPLATE_CATEGORY" val="diagram"/>
  <p:tag name="KSO_WM_TEMPLATE_INDEX" val="2021582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d76b9ed4b3f64907ab992b0ade23e76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5ee1ca4d6848d78f644aeb"/>
  <p:tag name="KSO_WM_CHIP_XID" val="5f5f3bb88e478fb0c58a94b6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80"/>
  <p:tag name="KSO_WM_TEMPLATE_ASSEMBLE_XID" val="60656eb14054ed1e2fb7fe08"/>
  <p:tag name="KSO_WM_TEMPLATE_ASSEMBLE_GROUPID" val="60656eb14054ed1e2fb7fe08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5827_1*i*4"/>
  <p:tag name="KSO_WM_TEMPLATE_CATEGORY" val="diagram"/>
  <p:tag name="KSO_WM_TEMPLATE_INDEX" val="2021582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fbe696a66cb04d05a438f86336d121cd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f5ee1ca4d6848d78f644aeb"/>
  <p:tag name="KSO_WM_CHIP_XID" val="5f5f3bb88e478fb0c58a94b6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80"/>
  <p:tag name="KSO_WM_TEMPLATE_ASSEMBLE_XID" val="60656eb14054ed1e2fb7fe08"/>
  <p:tag name="KSO_WM_TEMPLATE_ASSEMBLE_GROUPID" val="60656eb14054ed1e2fb7fe08"/>
</p:tagLst>
</file>

<file path=ppt/tags/tag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27_1*a*1"/>
  <p:tag name="KSO_WM_TEMPLATE_CATEGORY" val="diagram"/>
  <p:tag name="KSO_WM_TEMPLATE_INDEX" val="2021582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c3d102d94e34b1dbc90e61caf2fea1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e6f48cfb84e84be4b615d7a474294682"/>
  <p:tag name="KSO_WM_UNIT_TEXT_FILL_FORE_SCHEMECOLOR_INDEX_BRIGHTNESS" val="0"/>
  <p:tag name="KSO_WM_UNIT_TEXT_FILL_FORE_SCHEMECOLOR_INDEX" val="13"/>
  <p:tag name="KSO_WM_UNIT_TEXT_FILL_TYPE" val="1"/>
  <p:tag name="KSO_WM_TEMPLATE_ASSEMBLE_XID" val="60656eb14054ed1e2fb7fe08"/>
  <p:tag name="KSO_WM_TEMPLATE_ASSEMBLE_GROUPID" val="60656eb14054ed1e2fb7fe08"/>
</p:tagLst>
</file>

<file path=ppt/tags/tag4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5827_1*f*2"/>
  <p:tag name="KSO_WM_TEMPLATE_CATEGORY" val="diagram"/>
  <p:tag name="KSO_WM_TEMPLATE_INDEX" val="2021582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34"/>
  <p:tag name="KSO_WM_UNIT_SHOW_EDIT_AREA_INDICATION" val="1"/>
  <p:tag name="KSO_WM_CHIP_GROUPID" val="5e6b05596848fb12bee65ac8"/>
  <p:tag name="KSO_WM_CHIP_XID" val="5e6b05596848fb12bee65aca"/>
  <p:tag name="KSO_WM_UNIT_DEC_AREA_ID" val="a62eb00f8b7e4544af1d913abf4088c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8abbdde942e456b8d5e6d481677e5dd"/>
  <p:tag name="KSO_WM_UNIT_TEXT_FILL_FORE_SCHEMECOLOR_INDEX_BRIGHTNESS" val="0.25"/>
  <p:tag name="KSO_WM_UNIT_TEXT_FILL_FORE_SCHEMECOLOR_INDEX" val="13"/>
  <p:tag name="KSO_WM_UNIT_TEXT_FILL_TYPE" val="1"/>
  <p:tag name="KSO_WM_TEMPLATE_ASSEMBLE_XID" val="60656eb14054ed1e2fb7fe08"/>
  <p:tag name="KSO_WM_TEMPLATE_ASSEMBLE_GROUPID" val="60656eb14054ed1e2fb7fe08"/>
</p:tagLst>
</file>

<file path=ppt/tags/tag48.xml><?xml version="1.0" encoding="utf-8"?>
<p:tagLst xmlns:p="http://schemas.openxmlformats.org/presentationml/2006/main">
  <p:tag name="KSO_WM_SLIDE_ID" val="diagram2021582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5827"/>
  <p:tag name="KSO_WM_SLIDE_LAYOUT" val="a_d_f"/>
  <p:tag name="KSO_WM_SLIDE_LAYOUT_CNT" val="1_2_2"/>
  <p:tag name="KSO_WM_TEMPLATE_THUMBS_INDEX" val="1、4、7、12、13、14、15、16、17、18、20、24、25、28、33、36、40、43、44"/>
  <p:tag name="KSO_WM_SLIDE_SIZE" val="960*468"/>
  <p:tag name="KSO_WM_SLIDE_POSITION" val="0*0"/>
  <p:tag name="KSO_WM_SLIDE_LAYOUT_INFO" val="{&quot;id&quot;:&quot;2021-04-01T15:13:26&quot;,&quot;maxSize&quot;:{&quot;size1&quot;:13.3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3:26&quot;,&quot;margin&quot;:{&quot;bottom&quot;:0.4230000674724579,&quot;left&quot;:0.847000002861023,&quot;right&quot;:0.8460001349449158,&quot;top&quot;:0.4230000674724579},&quot;type&quot;:0},{&quot;direction&quot;:1,&quot;id&quot;:&quot;2021-04-01T15:13:26&quot;,&quot;maxSize&quot;:{&quot;size1&quot;:51.199618616687566},&quot;minSize&quot;:{&quot;size1&quot;:51.199618616687566},&quot;normalSize&quot;:{&quot;size1&quot;:51.199618616687566},&quot;subLayout&quot;:[{&quot;id&quot;:&quot;2021-04-01T15:13:26&quot;,&quot;maxSize&quot;:{&quot;size1&quot;:66.7},&quot;minSize&quot;:{&quot;size1&quot;:66.7},&quot;normalSize&quot;:{&quot;size1&quot;:66.7},&quot;subLayout&quot;:[{&quot;id&quot;:&quot;2021-04-01T15:13:26&quot;,&quot;margin&quot;:{&quot;bottom&quot;:1.6929999589920044,&quot;left&quot;:4.657000541687012,&quot;right&quot;:2.117000102996826,&quot;top&quot;:2.9629998207092285},&quot;type&quot;:0},{&quot;id&quot;:&quot;2021-04-01T15:13:26&quot;,&quot;margin&quot;:{&quot;bottom&quot;:2.117000102996826,&quot;left&quot;:3.809999942779541,&quot;right&quot;:1.2699999809265137,&quot;top&quot;:0},&quot;type&quot;:0}],&quot;type&quot;:0},{&quot;id&quot;:&quot;2021-04-01T15:13:26&quot;,&quot;maxSize&quot;:{&quot;size1&quot;:66.5},&quot;minSize&quot;:{&quot;size1&quot;:66.5},&quot;normalSize&quot;:{&quot;size1&quot;:66.5},&quot;subLayout&quot;:[{&quot;id&quot;:&quot;2021-04-01T15:13:26&quot;,&quot;margin&quot;:{&quot;bottom&quot;:1.6929999589920044,&quot;left&quot;:2.117000102996826,&quot;right&quot;:3.809999942779541,&quot;top&quot;:2.9629998207092285},&quot;type&quot;:0},{&quot;id&quot;:&quot;2021-04-01T15:13:26&quot;,&quot;margin&quot;:{&quot;bottom&quot;:2.117000102996826,&quot;left&quot;:1.2699999809265137,&quot;right&quot;:2.9629998207092285,&quot;top&quot;:0.03500000014901161}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b88e478fb0c58a94b6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cm&quot;,&quot;text_direction&quot;:&quot;horizontal&quot;,&quot;support_big_font&quot;:false,&quot;fill_id&quot;:&quot;8e9bc51cec274f6bbc1e0feb8099fb17&quot;,&quot;fill_align&quot;:&quot;cm&quot;,&quot;chip_types&quot;:[&quot;picture&quot;]},{&quot;text_align&quot;:&quot;cm&quot;,&quot;text_direction&quot;:&quot;horizontal&quot;,&quot;support_big_font&quot;:false,&quot;fill_id&quot;:&quot;474c35eb8b86463891f9968c4b5625cd&quot;,&quot;fill_align&quot;:&quot;cm&quot;,&quot;chip_types&quot;:[&quot;picture&quot;]},{&quot;text_align&quot;:&quot;lm&quot;,&quot;text_direction&quot;:&quot;horizontal&quot;,&quot;support_big_font&quot;:false,&quot;fill_id&quot;:&quot;0c5c38ad8bbc4101949c2b0a8348856f&quot;,&quot;fill_align&quot;:&quot;cm&quot;,&quot;chip_types&quot;:[&quot;text&quot;]},{&quot;text_align&quot;:&quot;lm&quot;,&quot;text_direction&quot;:&quot;horizontal&quot;,&quot;support_big_font&quot;:false,&quot;fill_id&quot;:&quot;1938df7345bb451386d5f29b0920eb26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b14054ed1e2fb7fe08"/>
  <p:tag name="KSO_WM_TEMPLATE_ASSEMBLE_GROUPID" val="60656eb14054ed1e2fb7fe08"/>
</p:tagLst>
</file>

<file path=ppt/tags/tag49.xml><?xml version="1.0" encoding="utf-8"?>
<p:tagLst xmlns:p="http://schemas.openxmlformats.org/presentationml/2006/main">
  <p:tag name="KSO_WPP_MARK_KEY" val="4c5a5f88-03b2-4620-8559-ef5e6800607e"/>
  <p:tag name="COMMONDATA" val="eyJoZGlkIjoiMDU0NTA1MDA3NTQxMmYxNmM2MjQ5NjhhMWJhZTRkZjYifQ=="/>
</p:tagLst>
</file>

<file path=ppt/tags/tag5.xml><?xml version="1.0" encoding="utf-8"?>
<p:tagLst xmlns:p="http://schemas.openxmlformats.org/presentationml/2006/main">
  <p:tag name="KSO_WM_SLIDE_ID" val="diagram2021111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111"/>
  <p:tag name="KSO_WM_SLIDE_LAYOUT" val="a_d_f_h"/>
  <p:tag name="KSO_WM_SLIDE_LAYOUT_CNT" val="1_2_1_1"/>
  <p:tag name="KSO_WM_TEMPLATE_THUMBS_INDEX" val="1、4、7、12、13、14、15、16、17、18、20、24、25、28、33、36、40、43、44"/>
  <p:tag name="KSO_WM_SLIDE_SIZE" val="275.95*96.701"/>
  <p:tag name="KSO_WM_SLIDE_POSITION" val="216.002*203.301"/>
  <p:tag name="KSO_WM_SLIDE_LAYOUT_INFO" val="{&quot;id&quot;:&quot;2021-04-01T15:14:52&quot;,&quot;maxSize&quot;:{&quot;size1&quot;:13.2},&quot;minSize&quot;:{&quot;size1&quot;:13.2},&quot;normalSize&quot;:{&quot;size1&quot;:13.2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4:52&quot;,&quot;margin&quot;:{&quot;bottom&quot;:0.3970000147819519,&quot;left&quot;:0.847000002861023,&quot;right&quot;:0.8460001349449158,&quot;top&quot;:0.4230000674724579},&quot;type&quot;:0},{&quot;direction&quot;:1,&quot;id&quot;:&quot;2021-04-01T15:14:52&quot;,&quot;maxSize&quot;:{&quot;size1&quot;:52.399626804468184},&quot;minSize&quot;:{&quot;size1&quot;:52.399626804468184},&quot;normalSize&quot;:{&quot;size1&quot;:52.399626804468184},&quot;subLayout&quot;:[{&quot;direction&quot;:1,&quot;id&quot;:&quot;2021-04-01T15:14:52&quot;,&quot;maxSize&quot;:{&quot;size1&quot;:40.49928778971421},&quot;minSize&quot;:{&quot;size1&quot;:40.49928778971421},&quot;normalSize&quot;:{&quot;size1&quot;:40.49928778971421},&quot;subLayout&quot;:[{&quot;id&quot;:&quot;2021-04-01T15:14:52&quot;,&quot;margin&quot;:{&quot;bottom&quot;:2.9629998207092285,&quot;left&quot;:0,&quot;right&quot;:0.4230000674724579,&quot;top&quot;:2.990000009536743},&quot;type&quot;:0},{&quot;id&quot;:&quot;2021-04-01T15:14:52&quot;,&quot;maxSize&quot;:{&quot;size1&quot;:56.3},&quot;minSize&quot;:{&quot;size1&quot;:38.4},&quot;normalSize&quot;:{&quot;size1&quot;:39.38594470046083},&quot;subLayout&quot;:[{&quot;id&quot;:&quot;2021-04-01T15:14:52&quot;,&quot;margin&quot;:{&quot;bottom&quot;:0.02600000612437725,&quot;left&quot;:0.4230000674724579,&quot;right&quot;:0.3970000147819519,&quot;top&quot;:2.990000009536743},&quot;maxSize&quot;:{&quot;size1&quot;:71.54505602210583},&quot;minSize&quot;:{&quot;size1&quot;:55.64505602210582},&quot;normalSize&quot;:{&quot;size1&quot;:69.03830360120978},&quot;subLayout&quot;:[{&quot;id&quot;:&quot;2021-04-01T15:14:52&quot;,&quot;margin&quot;:{&quot;bottom&quot;:0.04692972078919411,&quot;left&quot;:0.4230000674724579,&quot;right&quot;:0.3970000147819519,&quot;top&quot;:2.990000009536743},&quot;type&quot;:0},{&quot;id&quot;:&quot;2021-04-01T15:14:52&quot;,&quot;margin&quot;:{&quot;bottom&quot;:0.02600000612437725,&quot;left&quot;:0.4230000674724579,&quot;right&quot;:0.3970000147819519,&quot;top&quot;:0.14886191487312317},&quot;type&quot;:0}],&quot;type&quot;:0},{&quot;id&quot;:&quot;2021-04-01T15:14:52&quot;,&quot;margin&quot;:{&quot;bottom&quot;:2.9629998207092285,&quot;left&quot;:0.4230000674724579,&quot;right&quot;:0.3970000147819519,&quot;top&quot;:0.8199999928474426},&quot;type&quot;:0}],&quot;type&quot;:0}],&quot;type&quot;:0},{&quot;id&quot;:&quot;2021-04-01T15:14:52&quot;,&quot;margin&quot;:{&quot;bottom&quot;:2.9629998207092285,&quot;left&quot;:0.4230000674724579,&quot;right&quot;:0,&quot;top&quot;:2.9629998207092285}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b68e478fb0c58a94ad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cm&quot;,&quot;text_direction&quot;:&quot;horizontal&quot;,&quot;support_big_font&quot;:false,&quot;fill_id&quot;:&quot;9d2977a7cbef4f00a46c2ad76a8b4d9d&quot;,&quot;fill_align&quot;:&quot;cm&quot;,&quot;chip_types&quot;:[&quot;picture&quot;]},{&quot;text_align&quot;:&quot;lm&quot;,&quot;text_direction&quot;:&quot;horizontal&quot;,&quot;support_big_font&quot;:false,&quot;fill_id&quot;:&quot;e37f1a012ba54e53bd6222eed3d8cac7&quot;,&quot;fill_align&quot;:&quot;lm&quot;,&quot;chip_types&quot;:[&quot;text&quot;]},{&quot;text_align&quot;:&quot;lm&quot;,&quot;text_direction&quot;:&quot;horizontal&quot;,&quot;support_big_font&quot;:false,&quot;fill_id&quot;:&quot;0a48769e9b70453aafeb7bba6a457f18&quot;,&quot;fill_align&quot;:&quot;lm&quot;,&quot;chip_types&quot;:[&quot;text&quot;]},{&quot;text_align&quot;:&quot;cm&quot;,&quot;text_direction&quot;:&quot;horizontal&quot;,&quot;support_big_font&quot;:false,&quot;fill_id&quot;:&quot;307d4be8ecb04686a8021270315adbb0&quot;,&quot;fill_align&quot;:&quot;cm&quot;,&quot;chip_types&quot;:[&quot;picture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b44054ed1e2fb7fe86"/>
  <p:tag name="KSO_WM_TEMPLATE_ASSEMBLE_GROUPID" val="60656eb44054ed1e2fb7fe8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821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5821"/>
  <p:tag name="KSO_WM_UNIT_VALUE" val="159"/>
  <p:tag name="KSO_WM_TEMPLATE_ASSEMBLE_XID" val="60656fc04054ed1e2fb80fac"/>
  <p:tag name="KSO_WM_TEMPLATE_ASSEMBLE_GROUPID" val="60656fc04054ed1e2fb80fac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21_1*a*1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6967b7cbfdd49db98dac943c921b42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fbfbb0fc61064a90acaa69246cc83bf9"/>
  <p:tag name="KSO_WM_UNIT_TEXT_FILL_FORE_SCHEMECOLOR_INDEX_BRIGHTNESS" val="0"/>
  <p:tag name="KSO_WM_UNIT_TEXT_FILL_FORE_SCHEMECOLOR_INDEX" val="13"/>
  <p:tag name="KSO_WM_UNIT_TEXT_FILL_TYPE" val="1"/>
  <p:tag name="KSO_WM_TEMPLATE_ASSEMBLE_XID" val="60656fc04054ed1e2fb80fac"/>
  <p:tag name="KSO_WM_TEMPLATE_ASSEMBLE_GROUPID" val="60656fc04054ed1e2fb80fac"/>
</p:tagLst>
</file>

<file path=ppt/tags/tag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21_1*f*1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2"/>
  <p:tag name="KSO_WM_UNIT_SHOW_EDIT_AREA_INDICATION" val="1"/>
  <p:tag name="KSO_WM_CHIP_GROUPID" val="5e6b05596848fb12bee65ac8"/>
  <p:tag name="KSO_WM_CHIP_XID" val="5e6b05596848fb12bee65aca"/>
  <p:tag name="KSO_WM_UNIT_DEC_AREA_ID" val="b2e0fc33c8fb4226b2c7912eabade10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f236953d9354eba87d4571f82370dc3"/>
  <p:tag name="KSO_WM_UNIT_TEXT_FILL_FORE_SCHEMECOLOR_INDEX_BRIGHTNESS" val="0.25"/>
  <p:tag name="KSO_WM_UNIT_TEXT_FILL_FORE_SCHEMECOLOR_INDEX" val="13"/>
  <p:tag name="KSO_WM_UNIT_TEXT_FILL_TYPE" val="1"/>
  <p:tag name="KSO_WM_TEMPLATE_ASSEMBLE_XID" val="60656fc04054ed1e2fb80fac"/>
  <p:tag name="KSO_WM_TEMPLATE_ASSEMBLE_GROUPID" val="60656fc04054ed1e2fb80fac"/>
</p:tagLst>
</file>

<file path=ppt/tags/tag9.xml><?xml version="1.0" encoding="utf-8"?>
<p:tagLst xmlns:p="http://schemas.openxmlformats.org/presentationml/2006/main">
  <p:tag name="KSO_WM_UNIT_BLOCK" val="0"/>
  <p:tag name="KSO_WM_UNIT_SM_LIMIT_TYPE" val="2"/>
  <p:tag name="KSO_WM_UNIT_DEC_AREA_ID" val="fc81cb14038b43bcb7ca0b9f10fe60f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5821_1*i*2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0}"/>
  <p:tag name="KSO_WM_CHIP_GROUPID" val="5f5ee1ca4d6848d78f644aeb"/>
  <p:tag name="KSO_WM_CHIP_XID" val="5f5f3b6e8e478fb0c58a9422"/>
  <p:tag name="KSO_WM_TEMPLATE_ASSEMBLE_XID" val="60656fc04054ed1e2fb80fac"/>
  <p:tag name="KSO_WM_TEMPLATE_ASSEMBLE_GROUPID" val="60656fc04054ed1e2fb80fac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主要事件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C4E7E"/>
      </a:dk2>
      <a:lt2>
        <a:srgbClr val="E2DFCC"/>
      </a:lt2>
      <a:accent1>
        <a:srgbClr val="093759"/>
      </a:accent1>
      <a:accent2>
        <a:srgbClr val="F33735"/>
      </a:accent2>
      <a:accent3>
        <a:srgbClr val="FFFFFF"/>
      </a:accent3>
      <a:accent4>
        <a:srgbClr val="000000"/>
      </a:accent4>
      <a:accent5>
        <a:srgbClr val="AAAEB5"/>
      </a:accent5>
      <a:accent6>
        <a:srgbClr val="DC312F"/>
      </a:accent6>
      <a:hlink>
        <a:srgbClr val="D10E0C"/>
      </a:hlink>
      <a:folHlink>
        <a:srgbClr val="BBB487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>
          <a:noFill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>
          <a:noFill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FFFFFF"/>
    </a:accent3>
    <a:accent4>
      <a:srgbClr val="000000"/>
    </a:accent4>
    <a:accent5>
      <a:srgbClr val="AAAEB5"/>
    </a:accent5>
    <a:accent6>
      <a:srgbClr val="DC312F"/>
    </a:accent6>
    <a:hlink>
      <a:srgbClr val="D10E0C"/>
    </a:hlink>
    <a:folHlink>
      <a:srgbClr val="BBB48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TM04033927[[fn=主要事件]]</Template>
  <TotalTime>0</TotalTime>
  <Words>575</Words>
  <Application>WPS 演示</Application>
  <PresentationFormat>宽屏</PresentationFormat>
  <Paragraphs>65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Calibri Light</vt:lpstr>
      <vt:lpstr>Calibri</vt:lpstr>
      <vt:lpstr>微软雅黑</vt:lpstr>
      <vt:lpstr>Segoe UI</vt:lpstr>
      <vt:lpstr>Helvetica Neue</vt:lpstr>
      <vt:lpstr>Impact</vt:lpstr>
      <vt:lpstr>Arial Unicode MS</vt:lpstr>
      <vt:lpstr>主要事件</vt:lpstr>
      <vt:lpstr>Office 主题</vt:lpstr>
      <vt:lpstr>心理健康测评操作 培训指导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心理健康测评操作 培训指导</dc:title>
  <dc:creator>鞠萍</dc:creator>
  <cp:lastModifiedBy>宋君蓉</cp:lastModifiedBy>
  <cp:revision>7</cp:revision>
  <dcterms:created xsi:type="dcterms:W3CDTF">2023-03-23T07:10:00Z</dcterms:created>
  <dcterms:modified xsi:type="dcterms:W3CDTF">2025-04-11T00:59:26Z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A8FF8A96AB5646C08F664316575EC583_13</vt:lpwstr>
  </property>
  <property fmtid="{D5CDD505-2E9C-101B-9397-08002B2CF9AE}" pid="3" name="KSOProductBuildVer">
    <vt:lpwstr>2052-12.1.0.20305</vt:lpwstr>
  </property>
</Properties>
</file>